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7" r:id="rId3"/>
    <p:sldId id="358" r:id="rId4"/>
    <p:sldId id="359" r:id="rId5"/>
    <p:sldId id="350" r:id="rId6"/>
    <p:sldId id="360" r:id="rId7"/>
    <p:sldId id="370" r:id="rId8"/>
    <p:sldId id="377" r:id="rId9"/>
    <p:sldId id="363" r:id="rId10"/>
    <p:sldId id="361" r:id="rId11"/>
    <p:sldId id="364" r:id="rId12"/>
    <p:sldId id="365" r:id="rId13"/>
    <p:sldId id="372" r:id="rId14"/>
    <p:sldId id="373" r:id="rId15"/>
    <p:sldId id="376" r:id="rId16"/>
    <p:sldId id="375" r:id="rId17"/>
    <p:sldId id="371" r:id="rId18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2D5EC1"/>
    <a:srgbClr val="3166CF"/>
    <a:srgbClr val="3E6FD2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15" autoAdjust="0"/>
    <p:restoredTop sz="85075" autoAdjust="0"/>
  </p:normalViewPr>
  <p:slideViewPr>
    <p:cSldViewPr>
      <p:cViewPr>
        <p:scale>
          <a:sx n="75" d="100"/>
          <a:sy n="75" d="100"/>
        </p:scale>
        <p:origin x="-168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1FAA0-0799-410D-B020-DFDA98D39A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0849CE-1F94-4E38-A98C-5F8932B78F1D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Various fields of applications</a:t>
          </a:r>
        </a:p>
        <a:p>
          <a:pPr rtl="0"/>
          <a:r>
            <a:rPr lang="en-GB" i="0" dirty="0" smtClean="0">
              <a:solidFill>
                <a:srgbClr val="0F5494"/>
              </a:solidFill>
            </a:rPr>
            <a:t>Impact of AI on society and our daily lives</a:t>
          </a:r>
          <a:endParaRPr lang="en-GB" dirty="0">
            <a:solidFill>
              <a:srgbClr val="0F5494"/>
            </a:solidFill>
          </a:endParaRPr>
        </a:p>
      </dgm:t>
    </dgm:pt>
    <dgm:pt modelId="{AAB75495-2794-4F60-B3A4-B5F370609D74}" type="parTrans" cxnId="{8171F395-81DF-4CFD-8365-0724C37D149A}">
      <dgm:prSet/>
      <dgm:spPr/>
      <dgm:t>
        <a:bodyPr/>
        <a:lstStyle/>
        <a:p>
          <a:endParaRPr lang="en-GB"/>
        </a:p>
      </dgm:t>
    </dgm:pt>
    <dgm:pt modelId="{64D4F4FA-59D5-489F-8BBC-6A14A2189C3A}" type="sibTrans" cxnId="{8171F395-81DF-4CFD-8365-0724C37D149A}">
      <dgm:prSet/>
      <dgm:spPr/>
      <dgm:t>
        <a:bodyPr/>
        <a:lstStyle/>
        <a:p>
          <a:endParaRPr lang="en-GB"/>
        </a:p>
      </dgm:t>
    </dgm:pt>
    <dgm:pt modelId="{E08DBDE3-4D12-4648-9DFB-916CB5C0AD0E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Exponential growth of computing power combined with availability of increasing amounts of data</a:t>
          </a:r>
          <a:endParaRPr lang="en-GB" dirty="0">
            <a:solidFill>
              <a:srgbClr val="0F5494"/>
            </a:solidFill>
          </a:endParaRPr>
        </a:p>
      </dgm:t>
    </dgm:pt>
    <dgm:pt modelId="{A84C6D8B-CBB0-4594-A79B-6522C5D28C96}" type="parTrans" cxnId="{4ECFF515-FF62-47B2-8898-F307DD265E05}">
      <dgm:prSet/>
      <dgm:spPr/>
      <dgm:t>
        <a:bodyPr/>
        <a:lstStyle/>
        <a:p>
          <a:endParaRPr lang="en-GB"/>
        </a:p>
      </dgm:t>
    </dgm:pt>
    <dgm:pt modelId="{DB87DF9A-C653-4BF1-AF2A-AED5917614CB}" type="sibTrans" cxnId="{4ECFF515-FF62-47B2-8898-F307DD265E05}">
      <dgm:prSet/>
      <dgm:spPr/>
      <dgm:t>
        <a:bodyPr/>
        <a:lstStyle/>
        <a:p>
          <a:endParaRPr lang="en-GB"/>
        </a:p>
      </dgm:t>
    </dgm:pt>
    <dgm:pt modelId="{23A13046-EA6E-44FB-B696-E9E9FD117BC5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Advances in algorithms: machine learning, deep learning</a:t>
          </a:r>
          <a:endParaRPr lang="en-GB" dirty="0">
            <a:solidFill>
              <a:srgbClr val="0F5494"/>
            </a:solidFill>
          </a:endParaRPr>
        </a:p>
      </dgm:t>
    </dgm:pt>
    <dgm:pt modelId="{C94087D9-B843-4248-92A9-D9CDD8D766A7}" type="parTrans" cxnId="{0C6565C9-E955-4D51-BC7C-7F2AC026A285}">
      <dgm:prSet/>
      <dgm:spPr/>
      <dgm:t>
        <a:bodyPr/>
        <a:lstStyle/>
        <a:p>
          <a:endParaRPr lang="en-GB"/>
        </a:p>
      </dgm:t>
    </dgm:pt>
    <dgm:pt modelId="{B1D79C94-B550-4B97-AC0C-BD86700ED407}" type="sibTrans" cxnId="{0C6565C9-E955-4D51-BC7C-7F2AC026A285}">
      <dgm:prSet/>
      <dgm:spPr/>
      <dgm:t>
        <a:bodyPr/>
        <a:lstStyle/>
        <a:p>
          <a:endParaRPr lang="en-GB"/>
        </a:p>
      </dgm:t>
    </dgm:pt>
    <dgm:pt modelId="{FA9838B7-9B08-41A1-AFBA-EB5A0846F2F2}" type="pres">
      <dgm:prSet presAssocID="{67C1FAA0-0799-410D-B020-DFDA98D39A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AA7BF9-8BF7-4075-A208-1F49A40AE29E}" type="pres">
      <dgm:prSet presAssocID="{D60849CE-1F94-4E38-A98C-5F8932B78F1D}" presName="parentText" presStyleLbl="node1" presStyleIdx="0" presStyleCnt="3" custLinFactNeighborX="169" custLinFactNeighborY="-285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5453D-FC90-4225-9E1C-D2C94D1AED77}" type="pres">
      <dgm:prSet presAssocID="{64D4F4FA-59D5-489F-8BBC-6A14A2189C3A}" presName="spacer" presStyleCnt="0"/>
      <dgm:spPr/>
    </dgm:pt>
    <dgm:pt modelId="{1A081AF9-F5B0-4F78-A0B9-6DB1A6B99333}" type="pres">
      <dgm:prSet presAssocID="{E08DBDE3-4D12-4648-9DFB-916CB5C0AD0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9BC06-5D70-43DF-90AE-F9E891A4B07C}" type="pres">
      <dgm:prSet presAssocID="{DB87DF9A-C653-4BF1-AF2A-AED5917614CB}" presName="spacer" presStyleCnt="0"/>
      <dgm:spPr/>
    </dgm:pt>
    <dgm:pt modelId="{C54D24C0-EDAF-4BE0-B825-5EECBBFEBC99}" type="pres">
      <dgm:prSet presAssocID="{23A13046-EA6E-44FB-B696-E9E9FD117B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707EE4-13F3-4A9D-AE61-4A1D8BE46CD7}" type="presOf" srcId="{E08DBDE3-4D12-4648-9DFB-916CB5C0AD0E}" destId="{1A081AF9-F5B0-4F78-A0B9-6DB1A6B99333}" srcOrd="0" destOrd="0" presId="urn:microsoft.com/office/officeart/2005/8/layout/vList2"/>
    <dgm:cxn modelId="{9E10B7D3-4618-42B1-88CD-C771D1A6FF76}" type="presOf" srcId="{23A13046-EA6E-44FB-B696-E9E9FD117BC5}" destId="{C54D24C0-EDAF-4BE0-B825-5EECBBFEBC99}" srcOrd="0" destOrd="0" presId="urn:microsoft.com/office/officeart/2005/8/layout/vList2"/>
    <dgm:cxn modelId="{37C56371-6F6D-42AF-A115-7E1CE9A43CE7}" type="presOf" srcId="{D60849CE-1F94-4E38-A98C-5F8932B78F1D}" destId="{83AA7BF9-8BF7-4075-A208-1F49A40AE29E}" srcOrd="0" destOrd="0" presId="urn:microsoft.com/office/officeart/2005/8/layout/vList2"/>
    <dgm:cxn modelId="{4AFB3C2D-428F-439B-BB91-F63673B44DDA}" type="presOf" srcId="{67C1FAA0-0799-410D-B020-DFDA98D39ADB}" destId="{FA9838B7-9B08-41A1-AFBA-EB5A0846F2F2}" srcOrd="0" destOrd="0" presId="urn:microsoft.com/office/officeart/2005/8/layout/vList2"/>
    <dgm:cxn modelId="{8171F395-81DF-4CFD-8365-0724C37D149A}" srcId="{67C1FAA0-0799-410D-B020-DFDA98D39ADB}" destId="{D60849CE-1F94-4E38-A98C-5F8932B78F1D}" srcOrd="0" destOrd="0" parTransId="{AAB75495-2794-4F60-B3A4-B5F370609D74}" sibTransId="{64D4F4FA-59D5-489F-8BBC-6A14A2189C3A}"/>
    <dgm:cxn modelId="{4ECFF515-FF62-47B2-8898-F307DD265E05}" srcId="{67C1FAA0-0799-410D-B020-DFDA98D39ADB}" destId="{E08DBDE3-4D12-4648-9DFB-916CB5C0AD0E}" srcOrd="1" destOrd="0" parTransId="{A84C6D8B-CBB0-4594-A79B-6522C5D28C96}" sibTransId="{DB87DF9A-C653-4BF1-AF2A-AED5917614CB}"/>
    <dgm:cxn modelId="{0C6565C9-E955-4D51-BC7C-7F2AC026A285}" srcId="{67C1FAA0-0799-410D-B020-DFDA98D39ADB}" destId="{23A13046-EA6E-44FB-B696-E9E9FD117BC5}" srcOrd="2" destOrd="0" parTransId="{C94087D9-B843-4248-92A9-D9CDD8D766A7}" sibTransId="{B1D79C94-B550-4B97-AC0C-BD86700ED407}"/>
    <dgm:cxn modelId="{92E9DA6D-9B3B-4A27-88FE-A8761C75FBFB}" type="presParOf" srcId="{FA9838B7-9B08-41A1-AFBA-EB5A0846F2F2}" destId="{83AA7BF9-8BF7-4075-A208-1F49A40AE29E}" srcOrd="0" destOrd="0" presId="urn:microsoft.com/office/officeart/2005/8/layout/vList2"/>
    <dgm:cxn modelId="{AE426C6C-1970-491F-A4CE-EEEEAF09FF24}" type="presParOf" srcId="{FA9838B7-9B08-41A1-AFBA-EB5A0846F2F2}" destId="{FA05453D-FC90-4225-9E1C-D2C94D1AED77}" srcOrd="1" destOrd="0" presId="urn:microsoft.com/office/officeart/2005/8/layout/vList2"/>
    <dgm:cxn modelId="{D0DDDA3D-F62C-443C-AA38-2AE4D6ED8DC8}" type="presParOf" srcId="{FA9838B7-9B08-41A1-AFBA-EB5A0846F2F2}" destId="{1A081AF9-F5B0-4F78-A0B9-6DB1A6B99333}" srcOrd="2" destOrd="0" presId="urn:microsoft.com/office/officeart/2005/8/layout/vList2"/>
    <dgm:cxn modelId="{1033C006-3399-489F-9201-ED2F34C52B78}" type="presParOf" srcId="{FA9838B7-9B08-41A1-AFBA-EB5A0846F2F2}" destId="{0859BC06-5D70-43DF-90AE-F9E891A4B07C}" srcOrd="3" destOrd="0" presId="urn:microsoft.com/office/officeart/2005/8/layout/vList2"/>
    <dgm:cxn modelId="{CEA4F8D4-2131-4D66-997D-EE0C833CEF86}" type="presParOf" srcId="{FA9838B7-9B08-41A1-AFBA-EB5A0846F2F2}" destId="{C54D24C0-EDAF-4BE0-B825-5EECBBFEBC9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BFEAC2-A1EB-43C9-A7E1-81DA1A94EB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59A3B6-E276-48F6-90BB-06376E3A245E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Develop draft AI </a:t>
          </a:r>
          <a:r>
            <a:rPr lang="en-GB" b="1" i="0" dirty="0" smtClean="0">
              <a:solidFill>
                <a:srgbClr val="0F5494"/>
              </a:solidFill>
            </a:rPr>
            <a:t>ethics guidelines </a:t>
          </a:r>
          <a:r>
            <a:rPr lang="en-GB" i="0" dirty="0" smtClean="0">
              <a:solidFill>
                <a:srgbClr val="0F5494"/>
              </a:solidFill>
            </a:rPr>
            <a:t>by the end of the year</a:t>
          </a:r>
          <a:endParaRPr lang="en-GB" dirty="0">
            <a:solidFill>
              <a:srgbClr val="0F5494"/>
            </a:solidFill>
          </a:endParaRPr>
        </a:p>
      </dgm:t>
    </dgm:pt>
    <dgm:pt modelId="{1192F179-6C52-459C-A28B-05792AF5264A}" type="parTrans" cxnId="{ADD14DC5-36A7-469A-86AD-EB98D49BD842}">
      <dgm:prSet/>
      <dgm:spPr/>
      <dgm:t>
        <a:bodyPr/>
        <a:lstStyle/>
        <a:p>
          <a:endParaRPr lang="en-GB"/>
        </a:p>
      </dgm:t>
    </dgm:pt>
    <dgm:pt modelId="{95300C4C-3B6F-4CDF-BA79-448B3087BC70}" type="sibTrans" cxnId="{ADD14DC5-36A7-469A-86AD-EB98D49BD842}">
      <dgm:prSet/>
      <dgm:spPr/>
      <dgm:t>
        <a:bodyPr/>
        <a:lstStyle/>
        <a:p>
          <a:endParaRPr lang="en-GB"/>
        </a:p>
      </dgm:t>
    </dgm:pt>
    <dgm:pt modelId="{2C47C519-001F-4964-81E3-F67F2ACEF146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Issue a guidance document on the interpretation of the </a:t>
          </a:r>
          <a:r>
            <a:rPr lang="en-GB" b="1" i="0" dirty="0" smtClean="0">
              <a:solidFill>
                <a:srgbClr val="0F5494"/>
              </a:solidFill>
            </a:rPr>
            <a:t>Product Liability Directive </a:t>
          </a:r>
          <a:r>
            <a:rPr lang="en-GB" i="0" dirty="0" smtClean="0">
              <a:solidFill>
                <a:srgbClr val="0F5494"/>
              </a:solidFill>
            </a:rPr>
            <a:t>by mid-2019 </a:t>
          </a:r>
          <a:endParaRPr lang="en-GB" dirty="0">
            <a:solidFill>
              <a:srgbClr val="0F5494"/>
            </a:solidFill>
          </a:endParaRPr>
        </a:p>
      </dgm:t>
    </dgm:pt>
    <dgm:pt modelId="{EA40E327-BF18-4509-841B-92F8EC5EF5C4}" type="parTrans" cxnId="{DC587F91-A693-46EB-943E-ADCBDBAAE29B}">
      <dgm:prSet/>
      <dgm:spPr/>
      <dgm:t>
        <a:bodyPr/>
        <a:lstStyle/>
        <a:p>
          <a:endParaRPr lang="en-GB"/>
        </a:p>
      </dgm:t>
    </dgm:pt>
    <dgm:pt modelId="{1F496FAE-AC29-4BFF-8754-C769E80D6DA8}" type="sibTrans" cxnId="{DC587F91-A693-46EB-943E-ADCBDBAAE29B}">
      <dgm:prSet/>
      <dgm:spPr/>
      <dgm:t>
        <a:bodyPr/>
        <a:lstStyle/>
        <a:p>
          <a:endParaRPr lang="en-GB"/>
        </a:p>
      </dgm:t>
    </dgm:pt>
    <dgm:pt modelId="{5A69CA60-D57F-49C3-9E0D-3D71B2959A19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Publish a report on the broader implications of AI for the </a:t>
          </a:r>
          <a:r>
            <a:rPr lang="en-GB" b="1" i="0" dirty="0" smtClean="0">
              <a:solidFill>
                <a:srgbClr val="0F5494"/>
              </a:solidFill>
            </a:rPr>
            <a:t>liability and safety </a:t>
          </a:r>
          <a:r>
            <a:rPr lang="en-GB" i="0" dirty="0" smtClean="0">
              <a:solidFill>
                <a:srgbClr val="0F5494"/>
              </a:solidFill>
            </a:rPr>
            <a:t>frameworks</a:t>
          </a:r>
          <a:endParaRPr lang="en-GB" dirty="0">
            <a:solidFill>
              <a:srgbClr val="0F5494"/>
            </a:solidFill>
          </a:endParaRPr>
        </a:p>
      </dgm:t>
    </dgm:pt>
    <dgm:pt modelId="{67C9171F-3A6A-4409-BC79-80E6DD6F454A}" type="parTrans" cxnId="{79130F60-2ADE-4F4D-BF20-F9AD510678B0}">
      <dgm:prSet/>
      <dgm:spPr/>
      <dgm:t>
        <a:bodyPr/>
        <a:lstStyle/>
        <a:p>
          <a:endParaRPr lang="en-GB"/>
        </a:p>
      </dgm:t>
    </dgm:pt>
    <dgm:pt modelId="{EA91D213-DECC-4CDA-860B-62627D1E4F5A}" type="sibTrans" cxnId="{79130F60-2ADE-4F4D-BF20-F9AD510678B0}">
      <dgm:prSet/>
      <dgm:spPr/>
      <dgm:t>
        <a:bodyPr/>
        <a:lstStyle/>
        <a:p>
          <a:endParaRPr lang="en-GB"/>
        </a:p>
      </dgm:t>
    </dgm:pt>
    <dgm:pt modelId="{AD189BF2-2EF3-4CDC-9071-D3933B8698E0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Support the development of </a:t>
          </a:r>
          <a:r>
            <a:rPr lang="en-GB" b="1" i="0" dirty="0" smtClean="0">
              <a:solidFill>
                <a:srgbClr val="0F5494"/>
              </a:solidFill>
            </a:rPr>
            <a:t>explainable AI</a:t>
          </a:r>
          <a:endParaRPr lang="en-GB" dirty="0">
            <a:solidFill>
              <a:srgbClr val="0F5494"/>
            </a:solidFill>
          </a:endParaRPr>
        </a:p>
      </dgm:t>
    </dgm:pt>
    <dgm:pt modelId="{80C3385A-016E-4472-83A1-D688C23C9123}" type="parTrans" cxnId="{A90CE135-30A6-4237-B3C5-C0A99EE45755}">
      <dgm:prSet/>
      <dgm:spPr/>
      <dgm:t>
        <a:bodyPr/>
        <a:lstStyle/>
        <a:p>
          <a:endParaRPr lang="en-GB"/>
        </a:p>
      </dgm:t>
    </dgm:pt>
    <dgm:pt modelId="{19FE40D5-0A97-4E3D-B026-67F4D5F00F73}" type="sibTrans" cxnId="{A90CE135-30A6-4237-B3C5-C0A99EE45755}">
      <dgm:prSet/>
      <dgm:spPr/>
      <dgm:t>
        <a:bodyPr/>
        <a:lstStyle/>
        <a:p>
          <a:endParaRPr lang="en-GB"/>
        </a:p>
      </dgm:t>
    </dgm:pt>
    <dgm:pt modelId="{FD762FD4-4430-43F9-86C3-28382C123E74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Implement a pilot project on </a:t>
          </a:r>
          <a:r>
            <a:rPr lang="en-GB" b="1" i="0" dirty="0" smtClean="0">
              <a:solidFill>
                <a:srgbClr val="0F5494"/>
              </a:solidFill>
            </a:rPr>
            <a:t>Algorithmic Awareness Building</a:t>
          </a:r>
          <a:r>
            <a:rPr lang="en-GB" i="0" dirty="0" smtClean="0">
              <a:solidFill>
                <a:srgbClr val="0F5494"/>
              </a:solidFill>
            </a:rPr>
            <a:t> </a:t>
          </a:r>
          <a:endParaRPr lang="en-GB" dirty="0">
            <a:solidFill>
              <a:srgbClr val="0F5494"/>
            </a:solidFill>
          </a:endParaRPr>
        </a:p>
      </dgm:t>
    </dgm:pt>
    <dgm:pt modelId="{801E69B4-06AE-4AD1-B5DF-4168CA5AE58F}" type="parTrans" cxnId="{61C881A2-8870-44A9-93A3-DDDDB8A8907F}">
      <dgm:prSet/>
      <dgm:spPr/>
      <dgm:t>
        <a:bodyPr/>
        <a:lstStyle/>
        <a:p>
          <a:endParaRPr lang="en-GB"/>
        </a:p>
      </dgm:t>
    </dgm:pt>
    <dgm:pt modelId="{C8BA0721-F340-4133-A307-E87C9B6CA7DD}" type="sibTrans" cxnId="{61C881A2-8870-44A9-93A3-DDDDB8A8907F}">
      <dgm:prSet/>
      <dgm:spPr/>
      <dgm:t>
        <a:bodyPr/>
        <a:lstStyle/>
        <a:p>
          <a:endParaRPr lang="en-GB"/>
        </a:p>
      </dgm:t>
    </dgm:pt>
    <dgm:pt modelId="{D0B0B74A-F153-43FC-8372-5925B02A302E}" type="pres">
      <dgm:prSet presAssocID="{B0BFEAC2-A1EB-43C9-A7E1-81DA1A94EB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4C5AD5-B622-4D9A-903C-0403B938E3E9}" type="pres">
      <dgm:prSet presAssocID="{0259A3B6-E276-48F6-90BB-06376E3A245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6D318-2E05-4538-A102-48C570A5200C}" type="pres">
      <dgm:prSet presAssocID="{95300C4C-3B6F-4CDF-BA79-448B3087BC70}" presName="spacer" presStyleCnt="0"/>
      <dgm:spPr/>
    </dgm:pt>
    <dgm:pt modelId="{695D983C-9ED7-4213-976E-B7E342375058}" type="pres">
      <dgm:prSet presAssocID="{2C47C519-001F-4964-81E3-F67F2ACEF14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9FBD2-91E1-464A-A128-4B6C5F7297D2}" type="pres">
      <dgm:prSet presAssocID="{1F496FAE-AC29-4BFF-8754-C769E80D6DA8}" presName="spacer" presStyleCnt="0"/>
      <dgm:spPr/>
    </dgm:pt>
    <dgm:pt modelId="{A3ACC2D7-C11C-4F33-AE72-174037324921}" type="pres">
      <dgm:prSet presAssocID="{5A69CA60-D57F-49C3-9E0D-3D71B2959A1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E39FD-24BE-4B68-A89A-FDD0FDBE864C}" type="pres">
      <dgm:prSet presAssocID="{EA91D213-DECC-4CDA-860B-62627D1E4F5A}" presName="spacer" presStyleCnt="0"/>
      <dgm:spPr/>
    </dgm:pt>
    <dgm:pt modelId="{D003AACA-4BD2-4AB9-9B42-B6494F8C4903}" type="pres">
      <dgm:prSet presAssocID="{AD189BF2-2EF3-4CDC-9071-D3933B8698E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41244-82F5-4E3D-8828-B534098DC3AC}" type="pres">
      <dgm:prSet presAssocID="{19FE40D5-0A97-4E3D-B026-67F4D5F00F73}" presName="spacer" presStyleCnt="0"/>
      <dgm:spPr/>
    </dgm:pt>
    <dgm:pt modelId="{A08D0569-7C19-4ABA-9349-832F675DD580}" type="pres">
      <dgm:prSet presAssocID="{FD762FD4-4430-43F9-86C3-28382C123E74}" presName="parentText" presStyleLbl="node1" presStyleIdx="4" presStyleCnt="5" custLinFactNeighborX="22750" custLinFactNeighborY="231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44224E-4600-46A0-BABF-FDEA021D3564}" type="presOf" srcId="{FD762FD4-4430-43F9-86C3-28382C123E74}" destId="{A08D0569-7C19-4ABA-9349-832F675DD580}" srcOrd="0" destOrd="0" presId="urn:microsoft.com/office/officeart/2005/8/layout/vList2"/>
    <dgm:cxn modelId="{A4819E85-DD9D-4FF1-B68F-C16DE79B8E62}" type="presOf" srcId="{5A69CA60-D57F-49C3-9E0D-3D71B2959A19}" destId="{A3ACC2D7-C11C-4F33-AE72-174037324921}" srcOrd="0" destOrd="0" presId="urn:microsoft.com/office/officeart/2005/8/layout/vList2"/>
    <dgm:cxn modelId="{ADD14DC5-36A7-469A-86AD-EB98D49BD842}" srcId="{B0BFEAC2-A1EB-43C9-A7E1-81DA1A94EB5E}" destId="{0259A3B6-E276-48F6-90BB-06376E3A245E}" srcOrd="0" destOrd="0" parTransId="{1192F179-6C52-459C-A28B-05792AF5264A}" sibTransId="{95300C4C-3B6F-4CDF-BA79-448B3087BC70}"/>
    <dgm:cxn modelId="{61C881A2-8870-44A9-93A3-DDDDB8A8907F}" srcId="{B0BFEAC2-A1EB-43C9-A7E1-81DA1A94EB5E}" destId="{FD762FD4-4430-43F9-86C3-28382C123E74}" srcOrd="4" destOrd="0" parTransId="{801E69B4-06AE-4AD1-B5DF-4168CA5AE58F}" sibTransId="{C8BA0721-F340-4133-A307-E87C9B6CA7DD}"/>
    <dgm:cxn modelId="{A90CE135-30A6-4237-B3C5-C0A99EE45755}" srcId="{B0BFEAC2-A1EB-43C9-A7E1-81DA1A94EB5E}" destId="{AD189BF2-2EF3-4CDC-9071-D3933B8698E0}" srcOrd="3" destOrd="0" parTransId="{80C3385A-016E-4472-83A1-D688C23C9123}" sibTransId="{19FE40D5-0A97-4E3D-B026-67F4D5F00F73}"/>
    <dgm:cxn modelId="{9040818E-955B-4EDF-8009-B6544E241B85}" type="presOf" srcId="{B0BFEAC2-A1EB-43C9-A7E1-81DA1A94EB5E}" destId="{D0B0B74A-F153-43FC-8372-5925B02A302E}" srcOrd="0" destOrd="0" presId="urn:microsoft.com/office/officeart/2005/8/layout/vList2"/>
    <dgm:cxn modelId="{7252985D-1E8B-4EAB-8E34-12C001C8188D}" type="presOf" srcId="{2C47C519-001F-4964-81E3-F67F2ACEF146}" destId="{695D983C-9ED7-4213-976E-B7E342375058}" srcOrd="0" destOrd="0" presId="urn:microsoft.com/office/officeart/2005/8/layout/vList2"/>
    <dgm:cxn modelId="{00AF3DDA-EE6F-49A9-97FD-714194858772}" type="presOf" srcId="{0259A3B6-E276-48F6-90BB-06376E3A245E}" destId="{544C5AD5-B622-4D9A-903C-0403B938E3E9}" srcOrd="0" destOrd="0" presId="urn:microsoft.com/office/officeart/2005/8/layout/vList2"/>
    <dgm:cxn modelId="{DC587F91-A693-46EB-943E-ADCBDBAAE29B}" srcId="{B0BFEAC2-A1EB-43C9-A7E1-81DA1A94EB5E}" destId="{2C47C519-001F-4964-81E3-F67F2ACEF146}" srcOrd="1" destOrd="0" parTransId="{EA40E327-BF18-4509-841B-92F8EC5EF5C4}" sibTransId="{1F496FAE-AC29-4BFF-8754-C769E80D6DA8}"/>
    <dgm:cxn modelId="{2F23D9E5-4A76-4A90-BCEE-4E1A0FC6D328}" type="presOf" srcId="{AD189BF2-2EF3-4CDC-9071-D3933B8698E0}" destId="{D003AACA-4BD2-4AB9-9B42-B6494F8C4903}" srcOrd="0" destOrd="0" presId="urn:microsoft.com/office/officeart/2005/8/layout/vList2"/>
    <dgm:cxn modelId="{79130F60-2ADE-4F4D-BF20-F9AD510678B0}" srcId="{B0BFEAC2-A1EB-43C9-A7E1-81DA1A94EB5E}" destId="{5A69CA60-D57F-49C3-9E0D-3D71B2959A19}" srcOrd="2" destOrd="0" parTransId="{67C9171F-3A6A-4409-BC79-80E6DD6F454A}" sibTransId="{EA91D213-DECC-4CDA-860B-62627D1E4F5A}"/>
    <dgm:cxn modelId="{18A82140-F156-4D48-9672-478AD80711BA}" type="presParOf" srcId="{D0B0B74A-F153-43FC-8372-5925B02A302E}" destId="{544C5AD5-B622-4D9A-903C-0403B938E3E9}" srcOrd="0" destOrd="0" presId="urn:microsoft.com/office/officeart/2005/8/layout/vList2"/>
    <dgm:cxn modelId="{FB20221C-E809-46E4-985C-D9635D315C62}" type="presParOf" srcId="{D0B0B74A-F153-43FC-8372-5925B02A302E}" destId="{A2E6D318-2E05-4538-A102-48C570A5200C}" srcOrd="1" destOrd="0" presId="urn:microsoft.com/office/officeart/2005/8/layout/vList2"/>
    <dgm:cxn modelId="{18F4E79F-AD38-48E9-A0D5-0B84266CB879}" type="presParOf" srcId="{D0B0B74A-F153-43FC-8372-5925B02A302E}" destId="{695D983C-9ED7-4213-976E-B7E342375058}" srcOrd="2" destOrd="0" presId="urn:microsoft.com/office/officeart/2005/8/layout/vList2"/>
    <dgm:cxn modelId="{415FB342-A389-45DE-89F7-E90528DF5A60}" type="presParOf" srcId="{D0B0B74A-F153-43FC-8372-5925B02A302E}" destId="{DCF9FBD2-91E1-464A-A128-4B6C5F7297D2}" srcOrd="3" destOrd="0" presId="urn:microsoft.com/office/officeart/2005/8/layout/vList2"/>
    <dgm:cxn modelId="{3D3E6F64-B616-4D41-BD0C-49B2B6738F49}" type="presParOf" srcId="{D0B0B74A-F153-43FC-8372-5925B02A302E}" destId="{A3ACC2D7-C11C-4F33-AE72-174037324921}" srcOrd="4" destOrd="0" presId="urn:microsoft.com/office/officeart/2005/8/layout/vList2"/>
    <dgm:cxn modelId="{7E554400-AD96-4478-B335-CDA836C7FA81}" type="presParOf" srcId="{D0B0B74A-F153-43FC-8372-5925B02A302E}" destId="{9BBE39FD-24BE-4B68-A89A-FDD0FDBE864C}" srcOrd="5" destOrd="0" presId="urn:microsoft.com/office/officeart/2005/8/layout/vList2"/>
    <dgm:cxn modelId="{D674EC11-29DD-4F8A-B1E7-2876DBD50142}" type="presParOf" srcId="{D0B0B74A-F153-43FC-8372-5925B02A302E}" destId="{D003AACA-4BD2-4AB9-9B42-B6494F8C4903}" srcOrd="6" destOrd="0" presId="urn:microsoft.com/office/officeart/2005/8/layout/vList2"/>
    <dgm:cxn modelId="{FDC71036-39B4-4590-B996-FB21B02CB94D}" type="presParOf" srcId="{D0B0B74A-F153-43FC-8372-5925B02A302E}" destId="{7CD41244-82F5-4E3D-8828-B534098DC3AC}" srcOrd="7" destOrd="0" presId="urn:microsoft.com/office/officeart/2005/8/layout/vList2"/>
    <dgm:cxn modelId="{886D1748-142F-4D8F-A59B-0E3822B5C164}" type="presParOf" srcId="{D0B0B74A-F153-43FC-8372-5925B02A302E}" destId="{A08D0569-7C19-4ABA-9349-832F675DD58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BFEAC2-A1EB-43C9-A7E1-81DA1A94EB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59A3B6-E276-48F6-90BB-06376E3A245E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b="0" i="0" dirty="0" smtClean="0">
              <a:solidFill>
                <a:srgbClr val="0F5494"/>
              </a:solidFill>
            </a:rPr>
            <a:t>Human intuition and ingenuity vs. brute force of computing power</a:t>
          </a:r>
          <a:endParaRPr lang="en-GB" b="0" dirty="0">
            <a:solidFill>
              <a:srgbClr val="0F5494"/>
            </a:solidFill>
          </a:endParaRPr>
        </a:p>
      </dgm:t>
    </dgm:pt>
    <dgm:pt modelId="{1192F179-6C52-459C-A28B-05792AF5264A}" type="parTrans" cxnId="{ADD14DC5-36A7-469A-86AD-EB98D49BD842}">
      <dgm:prSet/>
      <dgm:spPr/>
      <dgm:t>
        <a:bodyPr/>
        <a:lstStyle/>
        <a:p>
          <a:endParaRPr lang="en-GB"/>
        </a:p>
      </dgm:t>
    </dgm:pt>
    <dgm:pt modelId="{95300C4C-3B6F-4CDF-BA79-448B3087BC70}" type="sibTrans" cxnId="{ADD14DC5-36A7-469A-86AD-EB98D49BD842}">
      <dgm:prSet/>
      <dgm:spPr/>
      <dgm:t>
        <a:bodyPr/>
        <a:lstStyle/>
        <a:p>
          <a:endParaRPr lang="en-GB"/>
        </a:p>
      </dgm:t>
    </dgm:pt>
    <dgm:pt modelId="{2C47C519-001F-4964-81E3-F67F2ACEF146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b="0" i="0" dirty="0" smtClean="0">
              <a:solidFill>
                <a:srgbClr val="0F5494"/>
              </a:solidFill>
            </a:rPr>
            <a:t>Patentability: Novelty and inventive step/</a:t>
          </a:r>
          <a:r>
            <a:rPr lang="en-GB" b="1" i="0" dirty="0" smtClean="0">
              <a:solidFill>
                <a:srgbClr val="0F5494"/>
              </a:solidFill>
            </a:rPr>
            <a:t>invention not obvious</a:t>
          </a:r>
          <a:r>
            <a:rPr lang="en-GB" b="0" i="0" dirty="0" smtClean="0">
              <a:solidFill>
                <a:srgbClr val="0F5494"/>
              </a:solidFill>
            </a:rPr>
            <a:t> </a:t>
          </a:r>
        </a:p>
      </dgm:t>
    </dgm:pt>
    <dgm:pt modelId="{EA40E327-BF18-4509-841B-92F8EC5EF5C4}" type="parTrans" cxnId="{DC587F91-A693-46EB-943E-ADCBDBAAE29B}">
      <dgm:prSet/>
      <dgm:spPr/>
      <dgm:t>
        <a:bodyPr/>
        <a:lstStyle/>
        <a:p>
          <a:endParaRPr lang="en-GB"/>
        </a:p>
      </dgm:t>
    </dgm:pt>
    <dgm:pt modelId="{1F496FAE-AC29-4BFF-8754-C769E80D6DA8}" type="sibTrans" cxnId="{DC587F91-A693-46EB-943E-ADCBDBAAE29B}">
      <dgm:prSet/>
      <dgm:spPr/>
      <dgm:t>
        <a:bodyPr/>
        <a:lstStyle/>
        <a:p>
          <a:endParaRPr lang="en-GB"/>
        </a:p>
      </dgm:t>
    </dgm:pt>
    <dgm:pt modelId="{5A69CA60-D57F-49C3-9E0D-3D71B2959A19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b="0" i="0" dirty="0" smtClean="0">
              <a:solidFill>
                <a:srgbClr val="0F5494"/>
              </a:solidFill>
            </a:rPr>
            <a:t>Does the concept of </a:t>
          </a:r>
          <a:r>
            <a:rPr lang="en-GB" b="1" i="0" dirty="0" smtClean="0">
              <a:solidFill>
                <a:srgbClr val="0F5494"/>
              </a:solidFill>
            </a:rPr>
            <a:t>"obviousness"</a:t>
          </a:r>
          <a:r>
            <a:rPr lang="en-GB" b="0" i="0" dirty="0" smtClean="0">
              <a:solidFill>
                <a:srgbClr val="0F5494"/>
              </a:solidFill>
            </a:rPr>
            <a:t> need to be </a:t>
          </a:r>
          <a:r>
            <a:rPr lang="en-GB" b="1" i="0" dirty="0" smtClean="0">
              <a:solidFill>
                <a:srgbClr val="0F5494"/>
              </a:solidFill>
            </a:rPr>
            <a:t>redefined</a:t>
          </a:r>
          <a:r>
            <a:rPr lang="en-GB" b="0" i="0" dirty="0" smtClean="0">
              <a:solidFill>
                <a:srgbClr val="0F5494"/>
              </a:solidFill>
            </a:rPr>
            <a:t>?</a:t>
          </a:r>
          <a:endParaRPr lang="en-GB" b="0" dirty="0">
            <a:solidFill>
              <a:srgbClr val="0F5494"/>
            </a:solidFill>
          </a:endParaRPr>
        </a:p>
      </dgm:t>
    </dgm:pt>
    <dgm:pt modelId="{67C9171F-3A6A-4409-BC79-80E6DD6F454A}" type="parTrans" cxnId="{79130F60-2ADE-4F4D-BF20-F9AD510678B0}">
      <dgm:prSet/>
      <dgm:spPr/>
      <dgm:t>
        <a:bodyPr/>
        <a:lstStyle/>
        <a:p>
          <a:endParaRPr lang="en-GB"/>
        </a:p>
      </dgm:t>
    </dgm:pt>
    <dgm:pt modelId="{EA91D213-DECC-4CDA-860B-62627D1E4F5A}" type="sibTrans" cxnId="{79130F60-2ADE-4F4D-BF20-F9AD510678B0}">
      <dgm:prSet/>
      <dgm:spPr/>
      <dgm:t>
        <a:bodyPr/>
        <a:lstStyle/>
        <a:p>
          <a:endParaRPr lang="en-GB"/>
        </a:p>
      </dgm:t>
    </dgm:pt>
    <dgm:pt modelId="{AD189BF2-2EF3-4CDC-9071-D3933B8698E0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b="0" i="0" dirty="0" smtClean="0">
              <a:solidFill>
                <a:srgbClr val="0F5494"/>
              </a:solidFill>
            </a:rPr>
            <a:t>Patentable concept is a "mental creation by a human being" – </a:t>
          </a:r>
          <a:r>
            <a:rPr lang="en-GB" b="1" i="0" dirty="0" smtClean="0">
              <a:solidFill>
                <a:srgbClr val="0F5494"/>
              </a:solidFill>
            </a:rPr>
            <a:t>are inventions of autonomous computers patentable?</a:t>
          </a:r>
          <a:endParaRPr lang="en-GB" b="1" dirty="0">
            <a:solidFill>
              <a:srgbClr val="0F5494"/>
            </a:solidFill>
          </a:endParaRPr>
        </a:p>
      </dgm:t>
    </dgm:pt>
    <dgm:pt modelId="{80C3385A-016E-4472-83A1-D688C23C9123}" type="parTrans" cxnId="{A90CE135-30A6-4237-B3C5-C0A99EE45755}">
      <dgm:prSet/>
      <dgm:spPr/>
      <dgm:t>
        <a:bodyPr/>
        <a:lstStyle/>
        <a:p>
          <a:endParaRPr lang="en-GB"/>
        </a:p>
      </dgm:t>
    </dgm:pt>
    <dgm:pt modelId="{19FE40D5-0A97-4E3D-B026-67F4D5F00F73}" type="sibTrans" cxnId="{A90CE135-30A6-4237-B3C5-C0A99EE45755}">
      <dgm:prSet/>
      <dgm:spPr/>
      <dgm:t>
        <a:bodyPr/>
        <a:lstStyle/>
        <a:p>
          <a:endParaRPr lang="en-GB"/>
        </a:p>
      </dgm:t>
    </dgm:pt>
    <dgm:pt modelId="{FD762FD4-4430-43F9-86C3-28382C123E74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Action: Launching a </a:t>
          </a:r>
          <a:r>
            <a:rPr lang="en-GB" b="1" i="0" dirty="0" smtClean="0">
              <a:solidFill>
                <a:srgbClr val="0F5494"/>
              </a:solidFill>
            </a:rPr>
            <a:t>study</a:t>
          </a:r>
          <a:r>
            <a:rPr lang="en-GB" i="0" dirty="0" smtClean="0">
              <a:solidFill>
                <a:srgbClr val="0F5494"/>
              </a:solidFill>
            </a:rPr>
            <a:t> on how </a:t>
          </a:r>
          <a:r>
            <a:rPr lang="en-GB" b="1" i="0" dirty="0" smtClean="0">
              <a:solidFill>
                <a:srgbClr val="0F5494"/>
              </a:solidFill>
            </a:rPr>
            <a:t>AI</a:t>
          </a:r>
          <a:r>
            <a:rPr lang="en-GB" i="0" dirty="0" smtClean="0">
              <a:solidFill>
                <a:srgbClr val="0F5494"/>
              </a:solidFill>
            </a:rPr>
            <a:t> impacts the </a:t>
          </a:r>
          <a:r>
            <a:rPr lang="en-GB" b="1" i="0" dirty="0" smtClean="0">
              <a:solidFill>
                <a:srgbClr val="0F5494"/>
              </a:solidFill>
            </a:rPr>
            <a:t>IP</a:t>
          </a:r>
          <a:r>
            <a:rPr lang="en-GB" i="0" dirty="0" smtClean="0">
              <a:solidFill>
                <a:srgbClr val="0F5494"/>
              </a:solidFill>
            </a:rPr>
            <a:t> framework </a:t>
          </a:r>
          <a:endParaRPr lang="en-GB" dirty="0">
            <a:solidFill>
              <a:srgbClr val="0F5494"/>
            </a:solidFill>
          </a:endParaRPr>
        </a:p>
      </dgm:t>
    </dgm:pt>
    <dgm:pt modelId="{801E69B4-06AE-4AD1-B5DF-4168CA5AE58F}" type="parTrans" cxnId="{61C881A2-8870-44A9-93A3-DDDDB8A8907F}">
      <dgm:prSet/>
      <dgm:spPr/>
      <dgm:t>
        <a:bodyPr/>
        <a:lstStyle/>
        <a:p>
          <a:endParaRPr lang="en-GB"/>
        </a:p>
      </dgm:t>
    </dgm:pt>
    <dgm:pt modelId="{C8BA0721-F340-4133-A307-E87C9B6CA7DD}" type="sibTrans" cxnId="{61C881A2-8870-44A9-93A3-DDDDB8A8907F}">
      <dgm:prSet/>
      <dgm:spPr/>
      <dgm:t>
        <a:bodyPr/>
        <a:lstStyle/>
        <a:p>
          <a:endParaRPr lang="en-GB"/>
        </a:p>
      </dgm:t>
    </dgm:pt>
    <dgm:pt modelId="{D0B0B74A-F153-43FC-8372-5925B02A302E}" type="pres">
      <dgm:prSet presAssocID="{B0BFEAC2-A1EB-43C9-A7E1-81DA1A94EB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4C5AD5-B622-4D9A-903C-0403B938E3E9}" type="pres">
      <dgm:prSet presAssocID="{0259A3B6-E276-48F6-90BB-06376E3A245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6D318-2E05-4538-A102-48C570A5200C}" type="pres">
      <dgm:prSet presAssocID="{95300C4C-3B6F-4CDF-BA79-448B3087BC70}" presName="spacer" presStyleCnt="0"/>
      <dgm:spPr/>
    </dgm:pt>
    <dgm:pt modelId="{695D983C-9ED7-4213-976E-B7E342375058}" type="pres">
      <dgm:prSet presAssocID="{2C47C519-001F-4964-81E3-F67F2ACEF14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9FBD2-91E1-464A-A128-4B6C5F7297D2}" type="pres">
      <dgm:prSet presAssocID="{1F496FAE-AC29-4BFF-8754-C769E80D6DA8}" presName="spacer" presStyleCnt="0"/>
      <dgm:spPr/>
    </dgm:pt>
    <dgm:pt modelId="{A3ACC2D7-C11C-4F33-AE72-174037324921}" type="pres">
      <dgm:prSet presAssocID="{5A69CA60-D57F-49C3-9E0D-3D71B2959A1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E39FD-24BE-4B68-A89A-FDD0FDBE864C}" type="pres">
      <dgm:prSet presAssocID="{EA91D213-DECC-4CDA-860B-62627D1E4F5A}" presName="spacer" presStyleCnt="0"/>
      <dgm:spPr/>
    </dgm:pt>
    <dgm:pt modelId="{D003AACA-4BD2-4AB9-9B42-B6494F8C4903}" type="pres">
      <dgm:prSet presAssocID="{AD189BF2-2EF3-4CDC-9071-D3933B8698E0}" presName="parentText" presStyleLbl="node1" presStyleIdx="3" presStyleCnt="5" custLinFactNeighborX="-65621" custLinFactNeighborY="-263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41244-82F5-4E3D-8828-B534098DC3AC}" type="pres">
      <dgm:prSet presAssocID="{19FE40D5-0A97-4E3D-B026-67F4D5F00F73}" presName="spacer" presStyleCnt="0"/>
      <dgm:spPr/>
    </dgm:pt>
    <dgm:pt modelId="{A08D0569-7C19-4ABA-9349-832F675DD580}" type="pres">
      <dgm:prSet presAssocID="{FD762FD4-4430-43F9-86C3-28382C123E74}" presName="parentText" presStyleLbl="node1" presStyleIdx="4" presStyleCnt="5" custLinFactNeighborX="22750" custLinFactNeighborY="231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D14DC5-36A7-469A-86AD-EB98D49BD842}" srcId="{B0BFEAC2-A1EB-43C9-A7E1-81DA1A94EB5E}" destId="{0259A3B6-E276-48F6-90BB-06376E3A245E}" srcOrd="0" destOrd="0" parTransId="{1192F179-6C52-459C-A28B-05792AF5264A}" sibTransId="{95300C4C-3B6F-4CDF-BA79-448B3087BC70}"/>
    <dgm:cxn modelId="{7E5CD458-4698-46A7-B249-83319025BED6}" type="presOf" srcId="{AD189BF2-2EF3-4CDC-9071-D3933B8698E0}" destId="{D003AACA-4BD2-4AB9-9B42-B6494F8C4903}" srcOrd="0" destOrd="0" presId="urn:microsoft.com/office/officeart/2005/8/layout/vList2"/>
    <dgm:cxn modelId="{49807F7D-5782-476C-9143-688A0AD31784}" type="presOf" srcId="{5A69CA60-D57F-49C3-9E0D-3D71B2959A19}" destId="{A3ACC2D7-C11C-4F33-AE72-174037324921}" srcOrd="0" destOrd="0" presId="urn:microsoft.com/office/officeart/2005/8/layout/vList2"/>
    <dgm:cxn modelId="{61C881A2-8870-44A9-93A3-DDDDB8A8907F}" srcId="{B0BFEAC2-A1EB-43C9-A7E1-81DA1A94EB5E}" destId="{FD762FD4-4430-43F9-86C3-28382C123E74}" srcOrd="4" destOrd="0" parTransId="{801E69B4-06AE-4AD1-B5DF-4168CA5AE58F}" sibTransId="{C8BA0721-F340-4133-A307-E87C9B6CA7DD}"/>
    <dgm:cxn modelId="{A90CE135-30A6-4237-B3C5-C0A99EE45755}" srcId="{B0BFEAC2-A1EB-43C9-A7E1-81DA1A94EB5E}" destId="{AD189BF2-2EF3-4CDC-9071-D3933B8698E0}" srcOrd="3" destOrd="0" parTransId="{80C3385A-016E-4472-83A1-D688C23C9123}" sibTransId="{19FE40D5-0A97-4E3D-B026-67F4D5F00F73}"/>
    <dgm:cxn modelId="{D86D3AE2-8D76-4277-B4D2-5B46AD628256}" type="presOf" srcId="{B0BFEAC2-A1EB-43C9-A7E1-81DA1A94EB5E}" destId="{D0B0B74A-F153-43FC-8372-5925B02A302E}" srcOrd="0" destOrd="0" presId="urn:microsoft.com/office/officeart/2005/8/layout/vList2"/>
    <dgm:cxn modelId="{4364F6E1-8089-49C7-8C32-4ABDA73E54FF}" type="presOf" srcId="{0259A3B6-E276-48F6-90BB-06376E3A245E}" destId="{544C5AD5-B622-4D9A-903C-0403B938E3E9}" srcOrd="0" destOrd="0" presId="urn:microsoft.com/office/officeart/2005/8/layout/vList2"/>
    <dgm:cxn modelId="{69725442-FEEB-4236-AA8D-A6384434E6A2}" type="presOf" srcId="{FD762FD4-4430-43F9-86C3-28382C123E74}" destId="{A08D0569-7C19-4ABA-9349-832F675DD580}" srcOrd="0" destOrd="0" presId="urn:microsoft.com/office/officeart/2005/8/layout/vList2"/>
    <dgm:cxn modelId="{DC587F91-A693-46EB-943E-ADCBDBAAE29B}" srcId="{B0BFEAC2-A1EB-43C9-A7E1-81DA1A94EB5E}" destId="{2C47C519-001F-4964-81E3-F67F2ACEF146}" srcOrd="1" destOrd="0" parTransId="{EA40E327-BF18-4509-841B-92F8EC5EF5C4}" sibTransId="{1F496FAE-AC29-4BFF-8754-C769E80D6DA8}"/>
    <dgm:cxn modelId="{79130F60-2ADE-4F4D-BF20-F9AD510678B0}" srcId="{B0BFEAC2-A1EB-43C9-A7E1-81DA1A94EB5E}" destId="{5A69CA60-D57F-49C3-9E0D-3D71B2959A19}" srcOrd="2" destOrd="0" parTransId="{67C9171F-3A6A-4409-BC79-80E6DD6F454A}" sibTransId="{EA91D213-DECC-4CDA-860B-62627D1E4F5A}"/>
    <dgm:cxn modelId="{4BBB61FD-4E7E-4A89-9A26-467E2B0063FF}" type="presOf" srcId="{2C47C519-001F-4964-81E3-F67F2ACEF146}" destId="{695D983C-9ED7-4213-976E-B7E342375058}" srcOrd="0" destOrd="0" presId="urn:microsoft.com/office/officeart/2005/8/layout/vList2"/>
    <dgm:cxn modelId="{7AB97B14-231B-47D8-9CDE-3589E26C50D4}" type="presParOf" srcId="{D0B0B74A-F153-43FC-8372-5925B02A302E}" destId="{544C5AD5-B622-4D9A-903C-0403B938E3E9}" srcOrd="0" destOrd="0" presId="urn:microsoft.com/office/officeart/2005/8/layout/vList2"/>
    <dgm:cxn modelId="{73337A06-2F13-40EC-9618-F5BCF750D43D}" type="presParOf" srcId="{D0B0B74A-F153-43FC-8372-5925B02A302E}" destId="{A2E6D318-2E05-4538-A102-48C570A5200C}" srcOrd="1" destOrd="0" presId="urn:microsoft.com/office/officeart/2005/8/layout/vList2"/>
    <dgm:cxn modelId="{4DF8B5C6-232A-46A8-A30F-237EA94C35CF}" type="presParOf" srcId="{D0B0B74A-F153-43FC-8372-5925B02A302E}" destId="{695D983C-9ED7-4213-976E-B7E342375058}" srcOrd="2" destOrd="0" presId="urn:microsoft.com/office/officeart/2005/8/layout/vList2"/>
    <dgm:cxn modelId="{2C91C5F8-BB6E-4C65-8088-81B09E449A2B}" type="presParOf" srcId="{D0B0B74A-F153-43FC-8372-5925B02A302E}" destId="{DCF9FBD2-91E1-464A-A128-4B6C5F7297D2}" srcOrd="3" destOrd="0" presId="urn:microsoft.com/office/officeart/2005/8/layout/vList2"/>
    <dgm:cxn modelId="{E510C000-1BF2-4A82-A75C-436F5801C229}" type="presParOf" srcId="{D0B0B74A-F153-43FC-8372-5925B02A302E}" destId="{A3ACC2D7-C11C-4F33-AE72-174037324921}" srcOrd="4" destOrd="0" presId="urn:microsoft.com/office/officeart/2005/8/layout/vList2"/>
    <dgm:cxn modelId="{7D6231B9-8912-4DCD-A897-A8227666498E}" type="presParOf" srcId="{D0B0B74A-F153-43FC-8372-5925B02A302E}" destId="{9BBE39FD-24BE-4B68-A89A-FDD0FDBE864C}" srcOrd="5" destOrd="0" presId="urn:microsoft.com/office/officeart/2005/8/layout/vList2"/>
    <dgm:cxn modelId="{93AD5648-7FBF-4390-99E2-2FD9F73566A8}" type="presParOf" srcId="{D0B0B74A-F153-43FC-8372-5925B02A302E}" destId="{D003AACA-4BD2-4AB9-9B42-B6494F8C4903}" srcOrd="6" destOrd="0" presId="urn:microsoft.com/office/officeart/2005/8/layout/vList2"/>
    <dgm:cxn modelId="{37DB4F4C-9615-4B9E-840D-090980E7B270}" type="presParOf" srcId="{D0B0B74A-F153-43FC-8372-5925B02A302E}" destId="{7CD41244-82F5-4E3D-8828-B534098DC3AC}" srcOrd="7" destOrd="0" presId="urn:microsoft.com/office/officeart/2005/8/layout/vList2"/>
    <dgm:cxn modelId="{15C8D109-65B9-4025-A7A1-41FE22761030}" type="presParOf" srcId="{D0B0B74A-F153-43FC-8372-5925B02A302E}" destId="{A08D0569-7C19-4ABA-9349-832F675DD58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689C0F-AE3E-4B8D-B0ED-59BB41D2A0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BB647C4-6906-4A36-AD76-68B99695DB9A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GB" b="1" i="0" dirty="0" smtClean="0"/>
            <a:t>Guiding principle: Placing the power of AI at the service of Europeans (human-centric AI)</a:t>
          </a:r>
          <a:endParaRPr lang="en-GB" dirty="0"/>
        </a:p>
      </dgm:t>
    </dgm:pt>
    <dgm:pt modelId="{256535CB-396D-4837-A21C-FDAC6195C8C9}" type="parTrans" cxnId="{C89D7AA0-C79E-4F63-97C8-D3776F86DF37}">
      <dgm:prSet/>
      <dgm:spPr/>
      <dgm:t>
        <a:bodyPr/>
        <a:lstStyle/>
        <a:p>
          <a:endParaRPr lang="en-GB"/>
        </a:p>
      </dgm:t>
    </dgm:pt>
    <dgm:pt modelId="{C70BEE86-E597-4FF1-946C-8349D3078B95}" type="sibTrans" cxnId="{C89D7AA0-C79E-4F63-97C8-D3776F86DF37}">
      <dgm:prSet/>
      <dgm:spPr/>
      <dgm:t>
        <a:bodyPr/>
        <a:lstStyle/>
        <a:p>
          <a:endParaRPr lang="en-GB"/>
        </a:p>
      </dgm:t>
    </dgm:pt>
    <dgm:pt modelId="{CD7B4080-3951-42AE-988F-603532182F01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GB" b="1" i="0" dirty="0" smtClean="0"/>
            <a:t>Unique European approach to AI providing an integrated perspective </a:t>
          </a:r>
          <a:endParaRPr lang="en-GB" dirty="0"/>
        </a:p>
      </dgm:t>
    </dgm:pt>
    <dgm:pt modelId="{0A7043D7-6270-4CAA-B3F3-A26BF92D83F8}" type="parTrans" cxnId="{4E7F661D-00CC-4C73-9E4B-993DD5D7C10F}">
      <dgm:prSet/>
      <dgm:spPr/>
      <dgm:t>
        <a:bodyPr/>
        <a:lstStyle/>
        <a:p>
          <a:endParaRPr lang="en-GB"/>
        </a:p>
      </dgm:t>
    </dgm:pt>
    <dgm:pt modelId="{EE79DD9F-B66E-471B-941C-AC496FC651E7}" type="sibTrans" cxnId="{4E7F661D-00CC-4C73-9E4B-993DD5D7C10F}">
      <dgm:prSet/>
      <dgm:spPr/>
      <dgm:t>
        <a:bodyPr/>
        <a:lstStyle/>
        <a:p>
          <a:endParaRPr lang="en-GB"/>
        </a:p>
      </dgm:t>
    </dgm:pt>
    <dgm:pt modelId="{7AD524BD-22E6-430C-ACCA-369B4B09C729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GB" b="1" i="0" dirty="0" smtClean="0"/>
            <a:t>Supported by EU AI Alliance</a:t>
          </a:r>
          <a:endParaRPr lang="en-GB" dirty="0"/>
        </a:p>
      </dgm:t>
    </dgm:pt>
    <dgm:pt modelId="{E68DA90D-385B-4BAD-9E9D-BB08AC81C103}" type="parTrans" cxnId="{F16AC6F4-81C6-4847-BA8E-C0CCDDB9DFEF}">
      <dgm:prSet/>
      <dgm:spPr/>
      <dgm:t>
        <a:bodyPr/>
        <a:lstStyle/>
        <a:p>
          <a:endParaRPr lang="en-GB"/>
        </a:p>
      </dgm:t>
    </dgm:pt>
    <dgm:pt modelId="{67DA22A4-C195-4596-B784-FF9DF3AD4719}" type="sibTrans" cxnId="{F16AC6F4-81C6-4847-BA8E-C0CCDDB9DFEF}">
      <dgm:prSet/>
      <dgm:spPr/>
      <dgm:t>
        <a:bodyPr/>
        <a:lstStyle/>
        <a:p>
          <a:endParaRPr lang="en-GB"/>
        </a:p>
      </dgm:t>
    </dgm:pt>
    <dgm:pt modelId="{7E142FE1-A0FF-40DF-A24E-94A68186FF04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GB" b="1" dirty="0" smtClean="0"/>
            <a:t>AI and IP: More questions than answers</a:t>
          </a:r>
          <a:r>
            <a:rPr lang="en-GB" b="1" i="1" dirty="0" smtClean="0">
              <a:solidFill>
                <a:srgbClr val="0F5494"/>
              </a:solidFill>
            </a:rPr>
            <a:t>! </a:t>
          </a:r>
          <a:endParaRPr lang="en-GB" b="1" dirty="0"/>
        </a:p>
      </dgm:t>
    </dgm:pt>
    <dgm:pt modelId="{569D90B1-A86E-4A00-AF11-6C6B02F7186D}" type="parTrans" cxnId="{3D822FFC-5DCA-4B47-A52A-2A1DF3819789}">
      <dgm:prSet/>
      <dgm:spPr/>
      <dgm:t>
        <a:bodyPr/>
        <a:lstStyle/>
        <a:p>
          <a:endParaRPr lang="en-GB"/>
        </a:p>
      </dgm:t>
    </dgm:pt>
    <dgm:pt modelId="{4397F812-B304-4791-A0D3-08DA9B41C124}" type="sibTrans" cxnId="{3D822FFC-5DCA-4B47-A52A-2A1DF3819789}">
      <dgm:prSet/>
      <dgm:spPr/>
      <dgm:t>
        <a:bodyPr/>
        <a:lstStyle/>
        <a:p>
          <a:endParaRPr lang="en-GB"/>
        </a:p>
      </dgm:t>
    </dgm:pt>
    <dgm:pt modelId="{60991044-E749-4F34-8671-180139A9BE82}" type="pres">
      <dgm:prSet presAssocID="{99689C0F-AE3E-4B8D-B0ED-59BB41D2A0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3E1848-9DEF-4393-82CB-BA084D364AFE}" type="pres">
      <dgm:prSet presAssocID="{6BB647C4-6906-4A36-AD76-68B99695DB9A}" presName="parentText" presStyleLbl="node1" presStyleIdx="0" presStyleCnt="4" custLinFactNeighborX="480" custLinFactNeighborY="-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9F0B3-FEF8-4096-964C-A936A10A40DA}" type="pres">
      <dgm:prSet presAssocID="{C70BEE86-E597-4FF1-946C-8349D3078B95}" presName="spacer" presStyleCnt="0"/>
      <dgm:spPr/>
    </dgm:pt>
    <dgm:pt modelId="{B4DE6AAB-6B31-4FD5-9A7E-7B54AF421AF4}" type="pres">
      <dgm:prSet presAssocID="{CD7B4080-3951-42AE-988F-603532182F0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E6032-C80B-4B04-A9ED-42425A8486CB}" type="pres">
      <dgm:prSet presAssocID="{EE79DD9F-B66E-471B-941C-AC496FC651E7}" presName="spacer" presStyleCnt="0"/>
      <dgm:spPr/>
    </dgm:pt>
    <dgm:pt modelId="{433AC686-0DF5-4181-AE72-0851F589158D}" type="pres">
      <dgm:prSet presAssocID="{7AD524BD-22E6-430C-ACCA-369B4B09C72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D5843-C7C8-49AA-90E8-E47E6B8DD520}" type="pres">
      <dgm:prSet presAssocID="{67DA22A4-C195-4596-B784-FF9DF3AD4719}" presName="spacer" presStyleCnt="0"/>
      <dgm:spPr/>
    </dgm:pt>
    <dgm:pt modelId="{B1D37924-56E5-48BA-8D55-8C4054DD75FD}" type="pres">
      <dgm:prSet presAssocID="{7E142FE1-A0FF-40DF-A24E-94A68186FF0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DDC54E-EB5A-4161-88F5-8551172BF705}" type="presOf" srcId="{7AD524BD-22E6-430C-ACCA-369B4B09C729}" destId="{433AC686-0DF5-4181-AE72-0851F589158D}" srcOrd="0" destOrd="0" presId="urn:microsoft.com/office/officeart/2005/8/layout/vList2"/>
    <dgm:cxn modelId="{CE2901C7-1A8D-41EA-BCAC-DEA275FEAE4F}" type="presOf" srcId="{7E142FE1-A0FF-40DF-A24E-94A68186FF04}" destId="{B1D37924-56E5-48BA-8D55-8C4054DD75FD}" srcOrd="0" destOrd="0" presId="urn:microsoft.com/office/officeart/2005/8/layout/vList2"/>
    <dgm:cxn modelId="{CD78FD3D-AC95-4EDD-8B6F-17B66F95EE79}" type="presOf" srcId="{99689C0F-AE3E-4B8D-B0ED-59BB41D2A04E}" destId="{60991044-E749-4F34-8671-180139A9BE82}" srcOrd="0" destOrd="0" presId="urn:microsoft.com/office/officeart/2005/8/layout/vList2"/>
    <dgm:cxn modelId="{9FE8FB3B-4344-4BE6-AC71-0E498D874C8A}" type="presOf" srcId="{6BB647C4-6906-4A36-AD76-68B99695DB9A}" destId="{BF3E1848-9DEF-4393-82CB-BA084D364AFE}" srcOrd="0" destOrd="0" presId="urn:microsoft.com/office/officeart/2005/8/layout/vList2"/>
    <dgm:cxn modelId="{5585EF80-8DD2-40E8-8763-1C060F00623B}" type="presOf" srcId="{CD7B4080-3951-42AE-988F-603532182F01}" destId="{B4DE6AAB-6B31-4FD5-9A7E-7B54AF421AF4}" srcOrd="0" destOrd="0" presId="urn:microsoft.com/office/officeart/2005/8/layout/vList2"/>
    <dgm:cxn modelId="{4E7F661D-00CC-4C73-9E4B-993DD5D7C10F}" srcId="{99689C0F-AE3E-4B8D-B0ED-59BB41D2A04E}" destId="{CD7B4080-3951-42AE-988F-603532182F01}" srcOrd="1" destOrd="0" parTransId="{0A7043D7-6270-4CAA-B3F3-A26BF92D83F8}" sibTransId="{EE79DD9F-B66E-471B-941C-AC496FC651E7}"/>
    <dgm:cxn modelId="{3D822FFC-5DCA-4B47-A52A-2A1DF3819789}" srcId="{99689C0F-AE3E-4B8D-B0ED-59BB41D2A04E}" destId="{7E142FE1-A0FF-40DF-A24E-94A68186FF04}" srcOrd="3" destOrd="0" parTransId="{569D90B1-A86E-4A00-AF11-6C6B02F7186D}" sibTransId="{4397F812-B304-4791-A0D3-08DA9B41C124}"/>
    <dgm:cxn modelId="{C89D7AA0-C79E-4F63-97C8-D3776F86DF37}" srcId="{99689C0F-AE3E-4B8D-B0ED-59BB41D2A04E}" destId="{6BB647C4-6906-4A36-AD76-68B99695DB9A}" srcOrd="0" destOrd="0" parTransId="{256535CB-396D-4837-A21C-FDAC6195C8C9}" sibTransId="{C70BEE86-E597-4FF1-946C-8349D3078B95}"/>
    <dgm:cxn modelId="{F16AC6F4-81C6-4847-BA8E-C0CCDDB9DFEF}" srcId="{99689C0F-AE3E-4B8D-B0ED-59BB41D2A04E}" destId="{7AD524BD-22E6-430C-ACCA-369B4B09C729}" srcOrd="2" destOrd="0" parTransId="{E68DA90D-385B-4BAD-9E9D-BB08AC81C103}" sibTransId="{67DA22A4-C195-4596-B784-FF9DF3AD4719}"/>
    <dgm:cxn modelId="{0D114471-EAF4-4F1D-938B-90DC8CDF5A74}" type="presParOf" srcId="{60991044-E749-4F34-8671-180139A9BE82}" destId="{BF3E1848-9DEF-4393-82CB-BA084D364AFE}" srcOrd="0" destOrd="0" presId="urn:microsoft.com/office/officeart/2005/8/layout/vList2"/>
    <dgm:cxn modelId="{EA56FE44-E93D-49F3-8027-6FAF7BB996E5}" type="presParOf" srcId="{60991044-E749-4F34-8671-180139A9BE82}" destId="{E209F0B3-FEF8-4096-964C-A936A10A40DA}" srcOrd="1" destOrd="0" presId="urn:microsoft.com/office/officeart/2005/8/layout/vList2"/>
    <dgm:cxn modelId="{8E172E88-F6A4-4B12-84CF-B5010DF618D5}" type="presParOf" srcId="{60991044-E749-4F34-8671-180139A9BE82}" destId="{B4DE6AAB-6B31-4FD5-9A7E-7B54AF421AF4}" srcOrd="2" destOrd="0" presId="urn:microsoft.com/office/officeart/2005/8/layout/vList2"/>
    <dgm:cxn modelId="{83833508-3340-4DCC-8210-E6DFDB50E889}" type="presParOf" srcId="{60991044-E749-4F34-8671-180139A9BE82}" destId="{B15E6032-C80B-4B04-A9ED-42425A8486CB}" srcOrd="3" destOrd="0" presId="urn:microsoft.com/office/officeart/2005/8/layout/vList2"/>
    <dgm:cxn modelId="{6D790142-4714-435D-9F5C-B37A20EE2A94}" type="presParOf" srcId="{60991044-E749-4F34-8671-180139A9BE82}" destId="{433AC686-0DF5-4181-AE72-0851F589158D}" srcOrd="4" destOrd="0" presId="urn:microsoft.com/office/officeart/2005/8/layout/vList2"/>
    <dgm:cxn modelId="{C55DC8FE-6D8A-487C-893C-CBB84E2056B9}" type="presParOf" srcId="{60991044-E749-4F34-8671-180139A9BE82}" destId="{FE5D5843-C7C8-49AA-90E8-E47E6B8DD520}" srcOrd="5" destOrd="0" presId="urn:microsoft.com/office/officeart/2005/8/layout/vList2"/>
    <dgm:cxn modelId="{C860C77A-D1B7-48BD-8B73-7D354845320B}" type="presParOf" srcId="{60991044-E749-4F34-8671-180139A9BE82}" destId="{B1D37924-56E5-48BA-8D55-8C4054DD7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CA18D8-37F7-4CF6-89CD-31BDA45B1B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A91273-27D8-4D5F-81FD-D9426D0D66F1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US" i="0" dirty="0" smtClean="0"/>
            <a:t>World-leading position in robotics, especially for professional users</a:t>
          </a:r>
          <a:endParaRPr lang="en-GB" dirty="0"/>
        </a:p>
      </dgm:t>
    </dgm:pt>
    <dgm:pt modelId="{7011B625-C4E1-4057-8147-496705A8CCDB}" type="parTrans" cxnId="{4751CC91-F513-40CA-AC6B-CDADE7F839BE}">
      <dgm:prSet/>
      <dgm:spPr/>
      <dgm:t>
        <a:bodyPr/>
        <a:lstStyle/>
        <a:p>
          <a:endParaRPr lang="en-GB"/>
        </a:p>
      </dgm:t>
    </dgm:pt>
    <dgm:pt modelId="{4FC40963-5B26-4978-A97F-F16630E616C1}" type="sibTrans" cxnId="{4751CC91-F513-40CA-AC6B-CDADE7F839BE}">
      <dgm:prSet/>
      <dgm:spPr/>
      <dgm:t>
        <a:bodyPr/>
        <a:lstStyle/>
        <a:p>
          <a:endParaRPr lang="en-GB"/>
        </a:p>
      </dgm:t>
    </dgm:pt>
    <dgm:pt modelId="{22A9C743-A848-42B8-8AF4-7F6283237986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US" i="0" dirty="0" smtClean="0"/>
            <a:t>Performant industrial and services sectors &amp; strong business-to-business applications</a:t>
          </a:r>
          <a:endParaRPr lang="en-GB" dirty="0"/>
        </a:p>
      </dgm:t>
    </dgm:pt>
    <dgm:pt modelId="{963B8E03-6A54-473B-B164-82E55E6E3BA3}" type="parTrans" cxnId="{B1B3A2E9-A7A4-4F1C-B006-2BA94D8B6DEE}">
      <dgm:prSet/>
      <dgm:spPr/>
      <dgm:t>
        <a:bodyPr/>
        <a:lstStyle/>
        <a:p>
          <a:endParaRPr lang="en-GB"/>
        </a:p>
      </dgm:t>
    </dgm:pt>
    <dgm:pt modelId="{FDD39790-93EC-47FC-A76E-9826DCC25AB9}" type="sibTrans" cxnId="{B1B3A2E9-A7A4-4F1C-B006-2BA94D8B6DEE}">
      <dgm:prSet/>
      <dgm:spPr/>
      <dgm:t>
        <a:bodyPr/>
        <a:lstStyle/>
        <a:p>
          <a:endParaRPr lang="en-GB"/>
        </a:p>
      </dgm:t>
    </dgm:pt>
    <dgm:pt modelId="{4631F73D-3B19-4E22-ABD4-FCEA263084C0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US" b="0" i="0" dirty="0" smtClean="0"/>
            <a:t>World-leading research centers</a:t>
          </a:r>
          <a:endParaRPr lang="en-GB" b="0" dirty="0"/>
        </a:p>
      </dgm:t>
    </dgm:pt>
    <dgm:pt modelId="{445362F3-1423-41AE-9FAE-5539ED3DD83B}" type="parTrans" cxnId="{5DE96F98-68EC-4D32-8115-CCE60CD1B4DD}">
      <dgm:prSet/>
      <dgm:spPr/>
      <dgm:t>
        <a:bodyPr/>
        <a:lstStyle/>
        <a:p>
          <a:endParaRPr lang="en-GB"/>
        </a:p>
      </dgm:t>
    </dgm:pt>
    <dgm:pt modelId="{DCD3BC23-E862-4193-AF1B-A8328AA5B817}" type="sibTrans" cxnId="{5DE96F98-68EC-4D32-8115-CCE60CD1B4DD}">
      <dgm:prSet/>
      <dgm:spPr/>
      <dgm:t>
        <a:bodyPr/>
        <a:lstStyle/>
        <a:p>
          <a:endParaRPr lang="en-GB"/>
        </a:p>
      </dgm:t>
    </dgm:pt>
    <dgm:pt modelId="{C82D87BB-F31B-42CB-A3F8-0ACE42F627DC}" type="pres">
      <dgm:prSet presAssocID="{B4CA18D8-37F7-4CF6-89CD-31BDA45B1B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8EAD04-7E1F-42D7-BC2B-CEF3A2D54B94}" type="pres">
      <dgm:prSet presAssocID="{EBA91273-27D8-4D5F-81FD-D9426D0D66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D3CF6-3C6C-44E6-8862-6CDE21E76335}" type="pres">
      <dgm:prSet presAssocID="{4FC40963-5B26-4978-A97F-F16630E616C1}" presName="spacer" presStyleCnt="0"/>
      <dgm:spPr/>
    </dgm:pt>
    <dgm:pt modelId="{ED31FEAF-9E23-43B2-A6E2-9580DB4A1F6C}" type="pres">
      <dgm:prSet presAssocID="{22A9C743-A848-42B8-8AF4-7F628323798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A54A7-789F-4184-B2F5-8B71BF7AEC5D}" type="pres">
      <dgm:prSet presAssocID="{FDD39790-93EC-47FC-A76E-9826DCC25AB9}" presName="spacer" presStyleCnt="0"/>
      <dgm:spPr/>
    </dgm:pt>
    <dgm:pt modelId="{6B7D7D71-1C2C-4DE7-B96C-AD280D51D6FA}" type="pres">
      <dgm:prSet presAssocID="{4631F73D-3B19-4E22-ABD4-FCEA263084C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E96F98-68EC-4D32-8115-CCE60CD1B4DD}" srcId="{B4CA18D8-37F7-4CF6-89CD-31BDA45B1BDB}" destId="{4631F73D-3B19-4E22-ABD4-FCEA263084C0}" srcOrd="2" destOrd="0" parTransId="{445362F3-1423-41AE-9FAE-5539ED3DD83B}" sibTransId="{DCD3BC23-E862-4193-AF1B-A8328AA5B817}"/>
    <dgm:cxn modelId="{B1B3A2E9-A7A4-4F1C-B006-2BA94D8B6DEE}" srcId="{B4CA18D8-37F7-4CF6-89CD-31BDA45B1BDB}" destId="{22A9C743-A848-42B8-8AF4-7F6283237986}" srcOrd="1" destOrd="0" parTransId="{963B8E03-6A54-473B-B164-82E55E6E3BA3}" sibTransId="{FDD39790-93EC-47FC-A76E-9826DCC25AB9}"/>
    <dgm:cxn modelId="{E8BA9FFA-A26D-4D5C-B2B1-7C815A55245D}" type="presOf" srcId="{4631F73D-3B19-4E22-ABD4-FCEA263084C0}" destId="{6B7D7D71-1C2C-4DE7-B96C-AD280D51D6FA}" srcOrd="0" destOrd="0" presId="urn:microsoft.com/office/officeart/2005/8/layout/vList2"/>
    <dgm:cxn modelId="{4751CC91-F513-40CA-AC6B-CDADE7F839BE}" srcId="{B4CA18D8-37F7-4CF6-89CD-31BDA45B1BDB}" destId="{EBA91273-27D8-4D5F-81FD-D9426D0D66F1}" srcOrd="0" destOrd="0" parTransId="{7011B625-C4E1-4057-8147-496705A8CCDB}" sibTransId="{4FC40963-5B26-4978-A97F-F16630E616C1}"/>
    <dgm:cxn modelId="{39734E6E-479D-4DC5-AE62-0C9CDD5894C9}" type="presOf" srcId="{B4CA18D8-37F7-4CF6-89CD-31BDA45B1BDB}" destId="{C82D87BB-F31B-42CB-A3F8-0ACE42F627DC}" srcOrd="0" destOrd="0" presId="urn:microsoft.com/office/officeart/2005/8/layout/vList2"/>
    <dgm:cxn modelId="{4F512000-CB2A-4180-8BE2-BDB79CA4E4EE}" type="presOf" srcId="{22A9C743-A848-42B8-8AF4-7F6283237986}" destId="{ED31FEAF-9E23-43B2-A6E2-9580DB4A1F6C}" srcOrd="0" destOrd="0" presId="urn:microsoft.com/office/officeart/2005/8/layout/vList2"/>
    <dgm:cxn modelId="{7F641E9B-C3EB-4F7D-AD42-6087A640A127}" type="presOf" srcId="{EBA91273-27D8-4D5F-81FD-D9426D0D66F1}" destId="{1C8EAD04-7E1F-42D7-BC2B-CEF3A2D54B94}" srcOrd="0" destOrd="0" presId="urn:microsoft.com/office/officeart/2005/8/layout/vList2"/>
    <dgm:cxn modelId="{ADFBC974-FEC3-48C5-92B7-F92D49EACF1A}" type="presParOf" srcId="{C82D87BB-F31B-42CB-A3F8-0ACE42F627DC}" destId="{1C8EAD04-7E1F-42D7-BC2B-CEF3A2D54B94}" srcOrd="0" destOrd="0" presId="urn:microsoft.com/office/officeart/2005/8/layout/vList2"/>
    <dgm:cxn modelId="{CDF863EF-5D0D-43DD-8857-E22686EF6A89}" type="presParOf" srcId="{C82D87BB-F31B-42CB-A3F8-0ACE42F627DC}" destId="{208D3CF6-3C6C-44E6-8862-6CDE21E76335}" srcOrd="1" destOrd="0" presId="urn:microsoft.com/office/officeart/2005/8/layout/vList2"/>
    <dgm:cxn modelId="{BA1F23F5-7C81-41F8-B6CC-1EA7C4D16157}" type="presParOf" srcId="{C82D87BB-F31B-42CB-A3F8-0ACE42F627DC}" destId="{ED31FEAF-9E23-43B2-A6E2-9580DB4A1F6C}" srcOrd="2" destOrd="0" presId="urn:microsoft.com/office/officeart/2005/8/layout/vList2"/>
    <dgm:cxn modelId="{0CB89E1B-FE03-4BF3-88E2-06891A68C264}" type="presParOf" srcId="{C82D87BB-F31B-42CB-A3F8-0ACE42F627DC}" destId="{C49A54A7-789F-4184-B2F5-8B71BF7AEC5D}" srcOrd="3" destOrd="0" presId="urn:microsoft.com/office/officeart/2005/8/layout/vList2"/>
    <dgm:cxn modelId="{674BBA4A-E0BD-4B30-9774-744D881B85F4}" type="presParOf" srcId="{C82D87BB-F31B-42CB-A3F8-0ACE42F627DC}" destId="{6B7D7D71-1C2C-4DE7-B96C-AD280D51D6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F49B3F-CDA2-4732-97D7-6FF8C27736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D01BDF-A64C-4802-9DE5-19232F42F32F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US" i="0" dirty="0" smtClean="0"/>
            <a:t>Resolution on civil law rules on robotics from European Parliament [2016]</a:t>
          </a:r>
          <a:endParaRPr lang="en-GB" dirty="0"/>
        </a:p>
      </dgm:t>
    </dgm:pt>
    <dgm:pt modelId="{48202AA6-7044-45EA-8152-6D5EF4A79756}" type="parTrans" cxnId="{A3789B75-F4DC-4A8D-8768-2456DC22C5FC}">
      <dgm:prSet/>
      <dgm:spPr/>
      <dgm:t>
        <a:bodyPr/>
        <a:lstStyle/>
        <a:p>
          <a:endParaRPr lang="en-GB"/>
        </a:p>
      </dgm:t>
    </dgm:pt>
    <dgm:pt modelId="{F81DE772-3C1A-42E3-840A-F3E81729EA14}" type="sibTrans" cxnId="{A3789B75-F4DC-4A8D-8768-2456DC22C5FC}">
      <dgm:prSet/>
      <dgm:spPr/>
      <dgm:t>
        <a:bodyPr/>
        <a:lstStyle/>
        <a:p>
          <a:endParaRPr lang="en-GB"/>
        </a:p>
      </dgm:t>
    </dgm:pt>
    <dgm:pt modelId="{1E3B82AA-CFBB-4BF0-AD2E-B71F15F928A6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US" i="0" dirty="0" smtClean="0"/>
            <a:t>Opinion of the European Economic and Social Committee – Artificial intelligence [2017]</a:t>
          </a:r>
          <a:endParaRPr lang="en-GB" dirty="0"/>
        </a:p>
      </dgm:t>
    </dgm:pt>
    <dgm:pt modelId="{FFD89CDB-D49E-42E5-B4AC-3738DFA1B9EE}" type="parTrans" cxnId="{66C4A347-E4AB-4E3E-AC7C-F9C309ED98CF}">
      <dgm:prSet/>
      <dgm:spPr/>
      <dgm:t>
        <a:bodyPr/>
        <a:lstStyle/>
        <a:p>
          <a:endParaRPr lang="en-GB"/>
        </a:p>
      </dgm:t>
    </dgm:pt>
    <dgm:pt modelId="{575B0364-9074-4416-B1ED-F5EA0A86CFF3}" type="sibTrans" cxnId="{66C4A347-E4AB-4E3E-AC7C-F9C309ED98CF}">
      <dgm:prSet/>
      <dgm:spPr/>
      <dgm:t>
        <a:bodyPr/>
        <a:lstStyle/>
        <a:p>
          <a:endParaRPr lang="en-GB"/>
        </a:p>
      </dgm:t>
    </dgm:pt>
    <dgm:pt modelId="{5160833D-1DD7-4C20-8617-CF7857B937EF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GB" i="0" dirty="0" smtClean="0"/>
            <a:t>European Council asked EC to prepare a European approach to AI [October 2017]</a:t>
          </a:r>
          <a:endParaRPr lang="en-GB" dirty="0"/>
        </a:p>
      </dgm:t>
    </dgm:pt>
    <dgm:pt modelId="{21F61377-BAD6-494A-8679-A69D056692BE}" type="parTrans" cxnId="{0D6A3549-14FB-4F16-835E-9C39E7F871F3}">
      <dgm:prSet/>
      <dgm:spPr/>
      <dgm:t>
        <a:bodyPr/>
        <a:lstStyle/>
        <a:p>
          <a:endParaRPr lang="en-GB"/>
        </a:p>
      </dgm:t>
    </dgm:pt>
    <dgm:pt modelId="{D3549D5C-5308-4B63-BD8E-192FD57AD48B}" type="sibTrans" cxnId="{0D6A3549-14FB-4F16-835E-9C39E7F871F3}">
      <dgm:prSet/>
      <dgm:spPr/>
      <dgm:t>
        <a:bodyPr/>
        <a:lstStyle/>
        <a:p>
          <a:endParaRPr lang="en-GB"/>
        </a:p>
      </dgm:t>
    </dgm:pt>
    <dgm:pt modelId="{93E218B6-E027-4511-AC14-01BFD4070AEB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GB" i="0" dirty="0" smtClean="0"/>
            <a:t>Activities within the EU (France, Finland, …) and outside (USA, China, …)</a:t>
          </a:r>
          <a:endParaRPr lang="en-GB" dirty="0"/>
        </a:p>
      </dgm:t>
    </dgm:pt>
    <dgm:pt modelId="{35F280E1-A075-425C-BCC2-F71A04B7B131}" type="parTrans" cxnId="{A568B26E-7BF0-4EAD-ACE6-0FC435225FD0}">
      <dgm:prSet/>
      <dgm:spPr/>
      <dgm:t>
        <a:bodyPr/>
        <a:lstStyle/>
        <a:p>
          <a:endParaRPr lang="en-GB"/>
        </a:p>
      </dgm:t>
    </dgm:pt>
    <dgm:pt modelId="{4EF54853-AE4C-4E79-8FC5-E1A044D3B51F}" type="sibTrans" cxnId="{A568B26E-7BF0-4EAD-ACE6-0FC435225FD0}">
      <dgm:prSet/>
      <dgm:spPr/>
      <dgm:t>
        <a:bodyPr/>
        <a:lstStyle/>
        <a:p>
          <a:endParaRPr lang="en-GB"/>
        </a:p>
      </dgm:t>
    </dgm:pt>
    <dgm:pt modelId="{EE9C2D7B-2929-40AF-9BEA-8B57CBA77218}" type="pres">
      <dgm:prSet presAssocID="{9EF49B3F-CDA2-4732-97D7-6FF8C27736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2B7972-BD10-4FD1-8867-18F92505884C}" type="pres">
      <dgm:prSet presAssocID="{ADD01BDF-A64C-4802-9DE5-19232F42F32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6A3FB-96B0-41D1-89D2-C6396F8AEFF2}" type="pres">
      <dgm:prSet presAssocID="{F81DE772-3C1A-42E3-840A-F3E81729EA14}" presName="spacer" presStyleCnt="0"/>
      <dgm:spPr/>
    </dgm:pt>
    <dgm:pt modelId="{176EEC7F-A7C0-42CB-A13F-36827C55CBA7}" type="pres">
      <dgm:prSet presAssocID="{1E3B82AA-CFBB-4BF0-AD2E-B71F15F928A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DDF18-D5A7-462B-A41A-726156BF59B8}" type="pres">
      <dgm:prSet presAssocID="{575B0364-9074-4416-B1ED-F5EA0A86CFF3}" presName="spacer" presStyleCnt="0"/>
      <dgm:spPr/>
    </dgm:pt>
    <dgm:pt modelId="{69C4B6C1-1A1E-4449-977D-0FEAD7125F82}" type="pres">
      <dgm:prSet presAssocID="{5160833D-1DD7-4C20-8617-CF7857B937E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83F74-C349-44C6-AA24-86C8F80D2953}" type="pres">
      <dgm:prSet presAssocID="{D3549D5C-5308-4B63-BD8E-192FD57AD48B}" presName="spacer" presStyleCnt="0"/>
      <dgm:spPr/>
    </dgm:pt>
    <dgm:pt modelId="{DD1B9DF2-0F19-4E5A-B211-225A1091DE33}" type="pres">
      <dgm:prSet presAssocID="{93E218B6-E027-4511-AC14-01BFD4070AE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9BEB8C1-3C77-4A15-B805-755E392DF28D}" type="presOf" srcId="{1E3B82AA-CFBB-4BF0-AD2E-B71F15F928A6}" destId="{176EEC7F-A7C0-42CB-A13F-36827C55CBA7}" srcOrd="0" destOrd="0" presId="urn:microsoft.com/office/officeart/2005/8/layout/vList2"/>
    <dgm:cxn modelId="{A3789B75-F4DC-4A8D-8768-2456DC22C5FC}" srcId="{9EF49B3F-CDA2-4732-97D7-6FF8C2773683}" destId="{ADD01BDF-A64C-4802-9DE5-19232F42F32F}" srcOrd="0" destOrd="0" parTransId="{48202AA6-7044-45EA-8152-6D5EF4A79756}" sibTransId="{F81DE772-3C1A-42E3-840A-F3E81729EA14}"/>
    <dgm:cxn modelId="{A12AB07E-2B0D-430B-B5C9-3751BABA70D7}" type="presOf" srcId="{ADD01BDF-A64C-4802-9DE5-19232F42F32F}" destId="{FD2B7972-BD10-4FD1-8867-18F92505884C}" srcOrd="0" destOrd="0" presId="urn:microsoft.com/office/officeart/2005/8/layout/vList2"/>
    <dgm:cxn modelId="{D5921BF1-5B60-4172-8B9F-8691BA2B0150}" type="presOf" srcId="{5160833D-1DD7-4C20-8617-CF7857B937EF}" destId="{69C4B6C1-1A1E-4449-977D-0FEAD7125F82}" srcOrd="0" destOrd="0" presId="urn:microsoft.com/office/officeart/2005/8/layout/vList2"/>
    <dgm:cxn modelId="{BD08FBD9-7BB8-4E54-9063-90CF6B22A829}" type="presOf" srcId="{93E218B6-E027-4511-AC14-01BFD4070AEB}" destId="{DD1B9DF2-0F19-4E5A-B211-225A1091DE33}" srcOrd="0" destOrd="0" presId="urn:microsoft.com/office/officeart/2005/8/layout/vList2"/>
    <dgm:cxn modelId="{A568B26E-7BF0-4EAD-ACE6-0FC435225FD0}" srcId="{9EF49B3F-CDA2-4732-97D7-6FF8C2773683}" destId="{93E218B6-E027-4511-AC14-01BFD4070AEB}" srcOrd="3" destOrd="0" parTransId="{35F280E1-A075-425C-BCC2-F71A04B7B131}" sibTransId="{4EF54853-AE4C-4E79-8FC5-E1A044D3B51F}"/>
    <dgm:cxn modelId="{75F4F194-858A-4A7C-9C7B-36ABD8685E4C}" type="presOf" srcId="{9EF49B3F-CDA2-4732-97D7-6FF8C2773683}" destId="{EE9C2D7B-2929-40AF-9BEA-8B57CBA77218}" srcOrd="0" destOrd="0" presId="urn:microsoft.com/office/officeart/2005/8/layout/vList2"/>
    <dgm:cxn modelId="{66C4A347-E4AB-4E3E-AC7C-F9C309ED98CF}" srcId="{9EF49B3F-CDA2-4732-97D7-6FF8C2773683}" destId="{1E3B82AA-CFBB-4BF0-AD2E-B71F15F928A6}" srcOrd="1" destOrd="0" parTransId="{FFD89CDB-D49E-42E5-B4AC-3738DFA1B9EE}" sibTransId="{575B0364-9074-4416-B1ED-F5EA0A86CFF3}"/>
    <dgm:cxn modelId="{0D6A3549-14FB-4F16-835E-9C39E7F871F3}" srcId="{9EF49B3F-CDA2-4732-97D7-6FF8C2773683}" destId="{5160833D-1DD7-4C20-8617-CF7857B937EF}" srcOrd="2" destOrd="0" parTransId="{21F61377-BAD6-494A-8679-A69D056692BE}" sibTransId="{D3549D5C-5308-4B63-BD8E-192FD57AD48B}"/>
    <dgm:cxn modelId="{CF5F60F7-BBEA-4C38-8685-A4CF7E3AAF86}" type="presParOf" srcId="{EE9C2D7B-2929-40AF-9BEA-8B57CBA77218}" destId="{FD2B7972-BD10-4FD1-8867-18F92505884C}" srcOrd="0" destOrd="0" presId="urn:microsoft.com/office/officeart/2005/8/layout/vList2"/>
    <dgm:cxn modelId="{31CC5899-EBFD-4CAE-A3F6-8AC7E8B64750}" type="presParOf" srcId="{EE9C2D7B-2929-40AF-9BEA-8B57CBA77218}" destId="{DAB6A3FB-96B0-41D1-89D2-C6396F8AEFF2}" srcOrd="1" destOrd="0" presId="urn:microsoft.com/office/officeart/2005/8/layout/vList2"/>
    <dgm:cxn modelId="{6B992D30-5B4A-418F-989D-32AE99662902}" type="presParOf" srcId="{EE9C2D7B-2929-40AF-9BEA-8B57CBA77218}" destId="{176EEC7F-A7C0-42CB-A13F-36827C55CBA7}" srcOrd="2" destOrd="0" presId="urn:microsoft.com/office/officeart/2005/8/layout/vList2"/>
    <dgm:cxn modelId="{E858CF95-A237-4D9A-8FEF-B87DB05B32CB}" type="presParOf" srcId="{EE9C2D7B-2929-40AF-9BEA-8B57CBA77218}" destId="{C2BDDF18-D5A7-462B-A41A-726156BF59B8}" srcOrd="3" destOrd="0" presId="urn:microsoft.com/office/officeart/2005/8/layout/vList2"/>
    <dgm:cxn modelId="{DE201AE4-349C-4194-BAF2-05CBBEAB9872}" type="presParOf" srcId="{EE9C2D7B-2929-40AF-9BEA-8B57CBA77218}" destId="{69C4B6C1-1A1E-4449-977D-0FEAD7125F82}" srcOrd="4" destOrd="0" presId="urn:microsoft.com/office/officeart/2005/8/layout/vList2"/>
    <dgm:cxn modelId="{181372FB-4C16-43C7-8425-EE9C071193C8}" type="presParOf" srcId="{EE9C2D7B-2929-40AF-9BEA-8B57CBA77218}" destId="{3B783F74-C349-44C6-AA24-86C8F80D2953}" srcOrd="5" destOrd="0" presId="urn:microsoft.com/office/officeart/2005/8/layout/vList2"/>
    <dgm:cxn modelId="{94772EEC-D78F-496B-B2B3-03921C225915}" type="presParOf" srcId="{EE9C2D7B-2929-40AF-9BEA-8B57CBA77218}" destId="{DD1B9DF2-0F19-4E5A-B211-225A1091DE3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C92D6B-8C86-4DE0-BDE6-E301F73A1D6F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8B6EDA-07DE-4685-979F-9C1CF9B24202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Joint reflection on the future of AI in Europe</a:t>
          </a:r>
          <a:endParaRPr lang="en-GB" dirty="0">
            <a:solidFill>
              <a:srgbClr val="0F5494"/>
            </a:solidFill>
          </a:endParaRPr>
        </a:p>
      </dgm:t>
    </dgm:pt>
    <dgm:pt modelId="{94102ADF-123F-4A2C-B582-9605A66F7310}" type="parTrans" cxnId="{69006C28-E61D-44A2-8010-189E8E55A472}">
      <dgm:prSet/>
      <dgm:spPr/>
      <dgm:t>
        <a:bodyPr/>
        <a:lstStyle/>
        <a:p>
          <a:endParaRPr lang="en-GB"/>
        </a:p>
      </dgm:t>
    </dgm:pt>
    <dgm:pt modelId="{A0790774-AC82-4720-A61C-D47D5C9B5653}" type="sibTrans" cxnId="{69006C28-E61D-44A2-8010-189E8E55A472}">
      <dgm:prSet/>
      <dgm:spPr/>
      <dgm:t>
        <a:bodyPr/>
        <a:lstStyle/>
        <a:p>
          <a:endParaRPr lang="en-GB"/>
        </a:p>
      </dgm:t>
    </dgm:pt>
    <dgm:pt modelId="{5DAAD465-104B-4395-9770-29D4A9C4795B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Full mobilisation of all stakeholders needed: industry, academia, civil society</a:t>
          </a:r>
          <a:endParaRPr lang="en-GB" dirty="0">
            <a:solidFill>
              <a:srgbClr val="0F5494"/>
            </a:solidFill>
          </a:endParaRPr>
        </a:p>
      </dgm:t>
    </dgm:pt>
    <dgm:pt modelId="{6CFD4691-03FA-4637-AD0D-ED6C3A4D73D5}" type="parTrans" cxnId="{7C9AC12D-83E6-4293-8965-3B6BBC3E5E03}">
      <dgm:prSet/>
      <dgm:spPr/>
      <dgm:t>
        <a:bodyPr/>
        <a:lstStyle/>
        <a:p>
          <a:endParaRPr lang="en-GB"/>
        </a:p>
      </dgm:t>
    </dgm:pt>
    <dgm:pt modelId="{10EBCC37-5513-4263-AB62-A1569AF8356C}" type="sibTrans" cxnId="{7C9AC12D-83E6-4293-8965-3B6BBC3E5E03}">
      <dgm:prSet/>
      <dgm:spPr/>
      <dgm:t>
        <a:bodyPr/>
        <a:lstStyle/>
        <a:p>
          <a:endParaRPr lang="en-GB"/>
        </a:p>
      </dgm:t>
    </dgm:pt>
    <dgm:pt modelId="{CB11F8A0-FD21-4245-90A7-2B154B262573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Goal: </a:t>
          </a:r>
          <a:r>
            <a:rPr lang="en-GB" b="0" i="1" dirty="0" smtClean="0">
              <a:solidFill>
                <a:srgbClr val="0F5494"/>
              </a:solidFill>
            </a:rPr>
            <a:t>Making it the world-wide reference platform for thinking and reflection on AI</a:t>
          </a:r>
          <a:endParaRPr lang="en-GB" b="0" dirty="0">
            <a:solidFill>
              <a:srgbClr val="0F5494"/>
            </a:solidFill>
          </a:endParaRPr>
        </a:p>
      </dgm:t>
    </dgm:pt>
    <dgm:pt modelId="{440D603D-4A0C-4312-BE27-9C2A73F93C93}" type="parTrans" cxnId="{DAFB20C7-77B8-4B69-A11F-83FAA53113A1}">
      <dgm:prSet/>
      <dgm:spPr/>
      <dgm:t>
        <a:bodyPr/>
        <a:lstStyle/>
        <a:p>
          <a:endParaRPr lang="en-GB"/>
        </a:p>
      </dgm:t>
    </dgm:pt>
    <dgm:pt modelId="{F5513F24-8635-47BD-BC75-DE6275611E49}" type="sibTrans" cxnId="{DAFB20C7-77B8-4B69-A11F-83FAA53113A1}">
      <dgm:prSet/>
      <dgm:spPr/>
      <dgm:t>
        <a:bodyPr/>
        <a:lstStyle/>
        <a:p>
          <a:endParaRPr lang="en-GB"/>
        </a:p>
      </dgm:t>
    </dgm:pt>
    <dgm:pt modelId="{23DD30C6-CF39-40DF-B459-109413C6BF99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Supported by high-level expert group on AI and an online platform</a:t>
          </a:r>
          <a:endParaRPr lang="en-GB" dirty="0">
            <a:solidFill>
              <a:srgbClr val="0F5494"/>
            </a:solidFill>
          </a:endParaRPr>
        </a:p>
      </dgm:t>
    </dgm:pt>
    <dgm:pt modelId="{AC7AF64D-5051-4791-8940-0B753674D493}" type="parTrans" cxnId="{CF51DC21-941D-4020-BB45-F201A114CC3F}">
      <dgm:prSet/>
      <dgm:spPr/>
      <dgm:t>
        <a:bodyPr/>
        <a:lstStyle/>
        <a:p>
          <a:endParaRPr lang="en-GB"/>
        </a:p>
      </dgm:t>
    </dgm:pt>
    <dgm:pt modelId="{0E6F5D4C-DFE6-4A2D-94A5-9C9C0A4E7171}" type="sibTrans" cxnId="{CF51DC21-941D-4020-BB45-F201A114CC3F}">
      <dgm:prSet/>
      <dgm:spPr/>
      <dgm:t>
        <a:bodyPr/>
        <a:lstStyle/>
        <a:p>
          <a:endParaRPr lang="en-GB"/>
        </a:p>
      </dgm:t>
    </dgm:pt>
    <dgm:pt modelId="{A3E180DA-5242-4B63-9568-CDA830F2C3C8}" type="pres">
      <dgm:prSet presAssocID="{13C92D6B-8C86-4DE0-BDE6-E301F73A1D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2DCC29-D04D-485E-999E-D57E8EA5252C}" type="pres">
      <dgm:prSet presAssocID="{CB11F8A0-FD21-4245-90A7-2B154B262573}" presName="vertOne" presStyleCnt="0"/>
      <dgm:spPr/>
    </dgm:pt>
    <dgm:pt modelId="{DFD4B35A-6931-4C85-AF47-BC3CF46ACA4B}" type="pres">
      <dgm:prSet presAssocID="{CB11F8A0-FD21-4245-90A7-2B154B262573}" presName="txOne" presStyleLbl="node0" presStyleIdx="0" presStyleCnt="1" custLinFactY="99771" custLinFactNeighborX="-36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46AA8FB-D937-495C-AED2-745BB70772DE}" type="pres">
      <dgm:prSet presAssocID="{CB11F8A0-FD21-4245-90A7-2B154B262573}" presName="parTransOne" presStyleCnt="0"/>
      <dgm:spPr/>
    </dgm:pt>
    <dgm:pt modelId="{868F4AEE-F085-4C2C-B041-A59D6AAADB7D}" type="pres">
      <dgm:prSet presAssocID="{CB11F8A0-FD21-4245-90A7-2B154B262573}" presName="horzOne" presStyleCnt="0"/>
      <dgm:spPr/>
    </dgm:pt>
    <dgm:pt modelId="{F5709E64-6132-4537-ABCD-FC9146ECEEC6}" type="pres">
      <dgm:prSet presAssocID="{8D8B6EDA-07DE-4685-979F-9C1CF9B24202}" presName="vertTwo" presStyleCnt="0"/>
      <dgm:spPr/>
    </dgm:pt>
    <dgm:pt modelId="{26E6FDEB-C715-438C-885F-8193D92DD8A5}" type="pres">
      <dgm:prSet presAssocID="{8D8B6EDA-07DE-4685-979F-9C1CF9B24202}" presName="txTwo" presStyleLbl="node2" presStyleIdx="0" presStyleCnt="3" custLinFactY="-11893" custLinFactNeighborX="320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E6A5D8F-D597-4C41-8867-E961A1D18D13}" type="pres">
      <dgm:prSet presAssocID="{8D8B6EDA-07DE-4685-979F-9C1CF9B24202}" presName="horzTwo" presStyleCnt="0"/>
      <dgm:spPr/>
    </dgm:pt>
    <dgm:pt modelId="{FCB41EC1-7F2C-4E47-89EB-471B671E64A5}" type="pres">
      <dgm:prSet presAssocID="{A0790774-AC82-4720-A61C-D47D5C9B5653}" presName="sibSpaceTwo" presStyleCnt="0"/>
      <dgm:spPr/>
    </dgm:pt>
    <dgm:pt modelId="{41786092-A584-4DDB-893E-1466CE5FE00B}" type="pres">
      <dgm:prSet presAssocID="{5DAAD465-104B-4395-9770-29D4A9C4795B}" presName="vertTwo" presStyleCnt="0"/>
      <dgm:spPr/>
    </dgm:pt>
    <dgm:pt modelId="{68EA0D03-2064-4456-9A66-FBCA519A8D9A}" type="pres">
      <dgm:prSet presAssocID="{5DAAD465-104B-4395-9770-29D4A9C4795B}" presName="txTwo" presStyleLbl="node2" presStyleIdx="1" presStyleCnt="3" custLinFactY="-11621" custLinFactNeighborX="-330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5EA6EA-41F6-4F77-B128-10B6FCE28307}" type="pres">
      <dgm:prSet presAssocID="{5DAAD465-104B-4395-9770-29D4A9C4795B}" presName="horzTwo" presStyleCnt="0"/>
      <dgm:spPr/>
    </dgm:pt>
    <dgm:pt modelId="{9F776D0E-2A8A-4892-8BC5-904BAB7F359A}" type="pres">
      <dgm:prSet presAssocID="{10EBCC37-5513-4263-AB62-A1569AF8356C}" presName="sibSpaceTwo" presStyleCnt="0"/>
      <dgm:spPr/>
    </dgm:pt>
    <dgm:pt modelId="{012B52DF-665F-4D59-8DA7-D8021DD7D6C9}" type="pres">
      <dgm:prSet presAssocID="{23DD30C6-CF39-40DF-B459-109413C6BF99}" presName="vertTwo" presStyleCnt="0"/>
      <dgm:spPr/>
    </dgm:pt>
    <dgm:pt modelId="{EC6C7EB8-E88F-4834-8EA1-F1CE994144A1}" type="pres">
      <dgm:prSet presAssocID="{23DD30C6-CF39-40DF-B459-109413C6BF99}" presName="txTwo" presStyleLbl="node2" presStyleIdx="2" presStyleCnt="3" custLinFactY="-11621" custLinFactNeighborX="48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E8FA58-BBB2-4E15-B9BA-38891DAF8E33}" type="pres">
      <dgm:prSet presAssocID="{23DD30C6-CF39-40DF-B459-109413C6BF99}" presName="horzTwo" presStyleCnt="0"/>
      <dgm:spPr/>
    </dgm:pt>
  </dgm:ptLst>
  <dgm:cxnLst>
    <dgm:cxn modelId="{933D0A87-C2DC-45AD-A410-53502040708E}" type="presOf" srcId="{8D8B6EDA-07DE-4685-979F-9C1CF9B24202}" destId="{26E6FDEB-C715-438C-885F-8193D92DD8A5}" srcOrd="0" destOrd="0" presId="urn:microsoft.com/office/officeart/2005/8/layout/hierarchy4"/>
    <dgm:cxn modelId="{BBF9FA3B-3D1F-4711-B053-AE31B8B84566}" type="presOf" srcId="{13C92D6B-8C86-4DE0-BDE6-E301F73A1D6F}" destId="{A3E180DA-5242-4B63-9568-CDA830F2C3C8}" srcOrd="0" destOrd="0" presId="urn:microsoft.com/office/officeart/2005/8/layout/hierarchy4"/>
    <dgm:cxn modelId="{7C9AC12D-83E6-4293-8965-3B6BBC3E5E03}" srcId="{CB11F8A0-FD21-4245-90A7-2B154B262573}" destId="{5DAAD465-104B-4395-9770-29D4A9C4795B}" srcOrd="1" destOrd="0" parTransId="{6CFD4691-03FA-4637-AD0D-ED6C3A4D73D5}" sibTransId="{10EBCC37-5513-4263-AB62-A1569AF8356C}"/>
    <dgm:cxn modelId="{69006C28-E61D-44A2-8010-189E8E55A472}" srcId="{CB11F8A0-FD21-4245-90A7-2B154B262573}" destId="{8D8B6EDA-07DE-4685-979F-9C1CF9B24202}" srcOrd="0" destOrd="0" parTransId="{94102ADF-123F-4A2C-B582-9605A66F7310}" sibTransId="{A0790774-AC82-4720-A61C-D47D5C9B5653}"/>
    <dgm:cxn modelId="{C738B8A3-C237-4470-ACB3-C442D61414A7}" type="presOf" srcId="{5DAAD465-104B-4395-9770-29D4A9C4795B}" destId="{68EA0D03-2064-4456-9A66-FBCA519A8D9A}" srcOrd="0" destOrd="0" presId="urn:microsoft.com/office/officeart/2005/8/layout/hierarchy4"/>
    <dgm:cxn modelId="{CF51DC21-941D-4020-BB45-F201A114CC3F}" srcId="{CB11F8A0-FD21-4245-90A7-2B154B262573}" destId="{23DD30C6-CF39-40DF-B459-109413C6BF99}" srcOrd="2" destOrd="0" parTransId="{AC7AF64D-5051-4791-8940-0B753674D493}" sibTransId="{0E6F5D4C-DFE6-4A2D-94A5-9C9C0A4E7171}"/>
    <dgm:cxn modelId="{8E5B2F22-832D-4DF1-A793-05A320196807}" type="presOf" srcId="{23DD30C6-CF39-40DF-B459-109413C6BF99}" destId="{EC6C7EB8-E88F-4834-8EA1-F1CE994144A1}" srcOrd="0" destOrd="0" presId="urn:microsoft.com/office/officeart/2005/8/layout/hierarchy4"/>
    <dgm:cxn modelId="{46D1E8DE-3BDA-4799-8D81-5333D2BDC180}" type="presOf" srcId="{CB11F8A0-FD21-4245-90A7-2B154B262573}" destId="{DFD4B35A-6931-4C85-AF47-BC3CF46ACA4B}" srcOrd="0" destOrd="0" presId="urn:microsoft.com/office/officeart/2005/8/layout/hierarchy4"/>
    <dgm:cxn modelId="{DAFB20C7-77B8-4B69-A11F-83FAA53113A1}" srcId="{13C92D6B-8C86-4DE0-BDE6-E301F73A1D6F}" destId="{CB11F8A0-FD21-4245-90A7-2B154B262573}" srcOrd="0" destOrd="0" parTransId="{440D603D-4A0C-4312-BE27-9C2A73F93C93}" sibTransId="{F5513F24-8635-47BD-BC75-DE6275611E49}"/>
    <dgm:cxn modelId="{0843C7BB-2A72-4BB6-95C5-8B308A3AFF58}" type="presParOf" srcId="{A3E180DA-5242-4B63-9568-CDA830F2C3C8}" destId="{032DCC29-D04D-485E-999E-D57E8EA5252C}" srcOrd="0" destOrd="0" presId="urn:microsoft.com/office/officeart/2005/8/layout/hierarchy4"/>
    <dgm:cxn modelId="{F222B23A-8614-48A7-9708-48B8327458E7}" type="presParOf" srcId="{032DCC29-D04D-485E-999E-D57E8EA5252C}" destId="{DFD4B35A-6931-4C85-AF47-BC3CF46ACA4B}" srcOrd="0" destOrd="0" presId="urn:microsoft.com/office/officeart/2005/8/layout/hierarchy4"/>
    <dgm:cxn modelId="{A815CCAF-26E2-4678-BAFF-D090712D1CD0}" type="presParOf" srcId="{032DCC29-D04D-485E-999E-D57E8EA5252C}" destId="{F46AA8FB-D937-495C-AED2-745BB70772DE}" srcOrd="1" destOrd="0" presId="urn:microsoft.com/office/officeart/2005/8/layout/hierarchy4"/>
    <dgm:cxn modelId="{326DA821-98D9-4EA6-9F89-B2DBCFEE2E72}" type="presParOf" srcId="{032DCC29-D04D-485E-999E-D57E8EA5252C}" destId="{868F4AEE-F085-4C2C-B041-A59D6AAADB7D}" srcOrd="2" destOrd="0" presId="urn:microsoft.com/office/officeart/2005/8/layout/hierarchy4"/>
    <dgm:cxn modelId="{7F23DD33-0A92-44C9-9E3C-74176CC6CAF1}" type="presParOf" srcId="{868F4AEE-F085-4C2C-B041-A59D6AAADB7D}" destId="{F5709E64-6132-4537-ABCD-FC9146ECEEC6}" srcOrd="0" destOrd="0" presId="urn:microsoft.com/office/officeart/2005/8/layout/hierarchy4"/>
    <dgm:cxn modelId="{9AA4EB7A-94AB-4599-BAD9-DE5D1F4DA622}" type="presParOf" srcId="{F5709E64-6132-4537-ABCD-FC9146ECEEC6}" destId="{26E6FDEB-C715-438C-885F-8193D92DD8A5}" srcOrd="0" destOrd="0" presId="urn:microsoft.com/office/officeart/2005/8/layout/hierarchy4"/>
    <dgm:cxn modelId="{AE50DC81-40B0-4A17-866D-B57058E21D9F}" type="presParOf" srcId="{F5709E64-6132-4537-ABCD-FC9146ECEEC6}" destId="{8E6A5D8F-D597-4C41-8867-E961A1D18D13}" srcOrd="1" destOrd="0" presId="urn:microsoft.com/office/officeart/2005/8/layout/hierarchy4"/>
    <dgm:cxn modelId="{961504B3-77AF-4EDD-87EC-8DE22E3FD7F7}" type="presParOf" srcId="{868F4AEE-F085-4C2C-B041-A59D6AAADB7D}" destId="{FCB41EC1-7F2C-4E47-89EB-471B671E64A5}" srcOrd="1" destOrd="0" presId="urn:microsoft.com/office/officeart/2005/8/layout/hierarchy4"/>
    <dgm:cxn modelId="{52096CCD-70CE-4D3D-9382-A63248577F6A}" type="presParOf" srcId="{868F4AEE-F085-4C2C-B041-A59D6AAADB7D}" destId="{41786092-A584-4DDB-893E-1466CE5FE00B}" srcOrd="2" destOrd="0" presId="urn:microsoft.com/office/officeart/2005/8/layout/hierarchy4"/>
    <dgm:cxn modelId="{08583CB7-2D7C-4B9C-8A00-A64B43C24642}" type="presParOf" srcId="{41786092-A584-4DDB-893E-1466CE5FE00B}" destId="{68EA0D03-2064-4456-9A66-FBCA519A8D9A}" srcOrd="0" destOrd="0" presId="urn:microsoft.com/office/officeart/2005/8/layout/hierarchy4"/>
    <dgm:cxn modelId="{E5ED7C4D-C5E6-45B5-8D08-D4843C324487}" type="presParOf" srcId="{41786092-A584-4DDB-893E-1466CE5FE00B}" destId="{B85EA6EA-41F6-4F77-B128-10B6FCE28307}" srcOrd="1" destOrd="0" presId="urn:microsoft.com/office/officeart/2005/8/layout/hierarchy4"/>
    <dgm:cxn modelId="{70AA401E-1AF5-4799-911D-9F91ECC987F3}" type="presParOf" srcId="{868F4AEE-F085-4C2C-B041-A59D6AAADB7D}" destId="{9F776D0E-2A8A-4892-8BC5-904BAB7F359A}" srcOrd="3" destOrd="0" presId="urn:microsoft.com/office/officeart/2005/8/layout/hierarchy4"/>
    <dgm:cxn modelId="{A846096C-501C-4213-B4D0-DA9511993D52}" type="presParOf" srcId="{868F4AEE-F085-4C2C-B041-A59D6AAADB7D}" destId="{012B52DF-665F-4D59-8DA7-D8021DD7D6C9}" srcOrd="4" destOrd="0" presId="urn:microsoft.com/office/officeart/2005/8/layout/hierarchy4"/>
    <dgm:cxn modelId="{C4F68881-E0F5-4D12-B1D2-9EC93AAC0424}" type="presParOf" srcId="{012B52DF-665F-4D59-8DA7-D8021DD7D6C9}" destId="{EC6C7EB8-E88F-4834-8EA1-F1CE994144A1}" srcOrd="0" destOrd="0" presId="urn:microsoft.com/office/officeart/2005/8/layout/hierarchy4"/>
    <dgm:cxn modelId="{703FA914-0093-4DB6-94FE-0E923D7A977D}" type="presParOf" srcId="{012B52DF-665F-4D59-8DA7-D8021DD7D6C9}" destId="{9DE8FA58-BBB2-4E15-B9BA-38891DAF8E3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6B1760-7B01-4D31-836D-7AADEE894C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7F8FF2-1326-4143-A561-33DADA374816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Monitor the uptake of AI across the economy and the impact on the labour market</a:t>
          </a:r>
          <a:endParaRPr lang="en-GB" dirty="0">
            <a:solidFill>
              <a:srgbClr val="0F5494"/>
            </a:solidFill>
          </a:endParaRPr>
        </a:p>
      </dgm:t>
    </dgm:pt>
    <dgm:pt modelId="{E655129F-7C35-4621-96F0-1CD2548603C2}" type="parTrans" cxnId="{9981BA55-E119-4B79-9904-8E3153A83C61}">
      <dgm:prSet/>
      <dgm:spPr/>
      <dgm:t>
        <a:bodyPr/>
        <a:lstStyle/>
        <a:p>
          <a:endParaRPr lang="en-GB"/>
        </a:p>
      </dgm:t>
    </dgm:pt>
    <dgm:pt modelId="{75A68B18-091D-43DD-BD38-B0308CA8615F}" type="sibTrans" cxnId="{9981BA55-E119-4B79-9904-8E3153A83C61}">
      <dgm:prSet/>
      <dgm:spPr/>
      <dgm:t>
        <a:bodyPr/>
        <a:lstStyle/>
        <a:p>
          <a:endParaRPr lang="en-GB"/>
        </a:p>
      </dgm:t>
    </dgm:pt>
    <dgm:pt modelId="{2FBB933C-29CC-42FD-BCDF-88DF6340FC4C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Benchmark the technical capabilities of AI to provide a realistic understanding of where the technology stands</a:t>
          </a:r>
          <a:endParaRPr lang="en-GB" dirty="0">
            <a:solidFill>
              <a:srgbClr val="0F5494"/>
            </a:solidFill>
          </a:endParaRPr>
        </a:p>
      </dgm:t>
    </dgm:pt>
    <dgm:pt modelId="{2FD3922D-471E-460D-BB85-AD4491555805}" type="parTrans" cxnId="{51D58957-A259-4C7E-92FD-304C9BBFCA33}">
      <dgm:prSet/>
      <dgm:spPr/>
      <dgm:t>
        <a:bodyPr/>
        <a:lstStyle/>
        <a:p>
          <a:endParaRPr lang="en-GB"/>
        </a:p>
      </dgm:t>
    </dgm:pt>
    <dgm:pt modelId="{ACED9C6C-8877-46B3-985F-1E652741756C}" type="sibTrans" cxnId="{51D58957-A259-4C7E-92FD-304C9BBFCA33}">
      <dgm:prSet/>
      <dgm:spPr/>
      <dgm:t>
        <a:bodyPr/>
        <a:lstStyle/>
        <a:p>
          <a:endParaRPr lang="en-GB"/>
        </a:p>
      </dgm:t>
    </dgm:pt>
    <dgm:pt modelId="{1FE6325D-2F49-4E04-85EB-21C2CFB99722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Continue working with international fora such as the OECD, G7, G20 and the UN and Europe's bilateral partners (Japan, etc.) on AI</a:t>
          </a:r>
          <a:endParaRPr lang="en-GB" dirty="0">
            <a:solidFill>
              <a:srgbClr val="0F5494"/>
            </a:solidFill>
          </a:endParaRPr>
        </a:p>
      </dgm:t>
    </dgm:pt>
    <dgm:pt modelId="{7CA2FC2F-8C7A-46BB-B4A5-5FAF0D5E6EA8}" type="parTrans" cxnId="{0AB74C10-69FD-490E-AB25-1F0C89736A0C}">
      <dgm:prSet/>
      <dgm:spPr/>
      <dgm:t>
        <a:bodyPr/>
        <a:lstStyle/>
        <a:p>
          <a:endParaRPr lang="en-GB"/>
        </a:p>
      </dgm:t>
    </dgm:pt>
    <dgm:pt modelId="{34B10BC9-6348-49DF-A783-12FCB099614A}" type="sibTrans" cxnId="{0AB74C10-69FD-490E-AB25-1F0C89736A0C}">
      <dgm:prSet/>
      <dgm:spPr/>
      <dgm:t>
        <a:bodyPr/>
        <a:lstStyle/>
        <a:p>
          <a:endParaRPr lang="en-GB"/>
        </a:p>
      </dgm:t>
    </dgm:pt>
    <dgm:pt modelId="{EE7FEF2B-44B7-4157-8927-8CF9E465B4C0}" type="pres">
      <dgm:prSet presAssocID="{486B1760-7B01-4D31-836D-7AADEE894C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219CC3-FA90-42F4-8474-BF5AF39311E7}" type="pres">
      <dgm:prSet presAssocID="{D27F8FF2-1326-4143-A561-33DADA37481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019FB-4A74-4757-BF29-93D8D7B8AFC6}" type="pres">
      <dgm:prSet presAssocID="{75A68B18-091D-43DD-BD38-B0308CA8615F}" presName="spacer" presStyleCnt="0"/>
      <dgm:spPr/>
    </dgm:pt>
    <dgm:pt modelId="{C5A67E4D-1724-48AF-B561-877C099636D1}" type="pres">
      <dgm:prSet presAssocID="{2FBB933C-29CC-42FD-BCDF-88DF6340FC4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5B67A-3162-41FC-BBCF-0DA59EA18177}" type="pres">
      <dgm:prSet presAssocID="{ACED9C6C-8877-46B3-985F-1E652741756C}" presName="spacer" presStyleCnt="0"/>
      <dgm:spPr/>
    </dgm:pt>
    <dgm:pt modelId="{EAE09E5C-4146-4B3D-B9F7-44352B8A990C}" type="pres">
      <dgm:prSet presAssocID="{1FE6325D-2F49-4E04-85EB-21C2CFB997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74C10-69FD-490E-AB25-1F0C89736A0C}" srcId="{486B1760-7B01-4D31-836D-7AADEE894CCB}" destId="{1FE6325D-2F49-4E04-85EB-21C2CFB99722}" srcOrd="2" destOrd="0" parTransId="{7CA2FC2F-8C7A-46BB-B4A5-5FAF0D5E6EA8}" sibTransId="{34B10BC9-6348-49DF-A783-12FCB099614A}"/>
    <dgm:cxn modelId="{1D7FD066-48C2-4A77-9BDC-5CC4114AC2A9}" type="presOf" srcId="{1FE6325D-2F49-4E04-85EB-21C2CFB99722}" destId="{EAE09E5C-4146-4B3D-B9F7-44352B8A990C}" srcOrd="0" destOrd="0" presId="urn:microsoft.com/office/officeart/2005/8/layout/vList2"/>
    <dgm:cxn modelId="{A6DD83E1-061C-45D3-90EA-E6C50D997A95}" type="presOf" srcId="{2FBB933C-29CC-42FD-BCDF-88DF6340FC4C}" destId="{C5A67E4D-1724-48AF-B561-877C099636D1}" srcOrd="0" destOrd="0" presId="urn:microsoft.com/office/officeart/2005/8/layout/vList2"/>
    <dgm:cxn modelId="{3C587D10-89A7-4C6D-99ED-A42B09121758}" type="presOf" srcId="{D27F8FF2-1326-4143-A561-33DADA374816}" destId="{35219CC3-FA90-42F4-8474-BF5AF39311E7}" srcOrd="0" destOrd="0" presId="urn:microsoft.com/office/officeart/2005/8/layout/vList2"/>
    <dgm:cxn modelId="{9981BA55-E119-4B79-9904-8E3153A83C61}" srcId="{486B1760-7B01-4D31-836D-7AADEE894CCB}" destId="{D27F8FF2-1326-4143-A561-33DADA374816}" srcOrd="0" destOrd="0" parTransId="{E655129F-7C35-4621-96F0-1CD2548603C2}" sibTransId="{75A68B18-091D-43DD-BD38-B0308CA8615F}"/>
    <dgm:cxn modelId="{C788BC67-BF99-488B-90E3-47096B456EA8}" type="presOf" srcId="{486B1760-7B01-4D31-836D-7AADEE894CCB}" destId="{EE7FEF2B-44B7-4157-8927-8CF9E465B4C0}" srcOrd="0" destOrd="0" presId="urn:microsoft.com/office/officeart/2005/8/layout/vList2"/>
    <dgm:cxn modelId="{51D58957-A259-4C7E-92FD-304C9BBFCA33}" srcId="{486B1760-7B01-4D31-836D-7AADEE894CCB}" destId="{2FBB933C-29CC-42FD-BCDF-88DF6340FC4C}" srcOrd="1" destOrd="0" parTransId="{2FD3922D-471E-460D-BB85-AD4491555805}" sibTransId="{ACED9C6C-8877-46B3-985F-1E652741756C}"/>
    <dgm:cxn modelId="{075E7A93-C286-4207-9C35-2F8A8D05EBCC}" type="presParOf" srcId="{EE7FEF2B-44B7-4157-8927-8CF9E465B4C0}" destId="{35219CC3-FA90-42F4-8474-BF5AF39311E7}" srcOrd="0" destOrd="0" presId="urn:microsoft.com/office/officeart/2005/8/layout/vList2"/>
    <dgm:cxn modelId="{C9019DA5-E25B-48B1-9D21-C52998501008}" type="presParOf" srcId="{EE7FEF2B-44B7-4157-8927-8CF9E465B4C0}" destId="{938019FB-4A74-4757-BF29-93D8D7B8AFC6}" srcOrd="1" destOrd="0" presId="urn:microsoft.com/office/officeart/2005/8/layout/vList2"/>
    <dgm:cxn modelId="{4A0B2F0F-400B-4860-B8A4-1F79AFB28ED8}" type="presParOf" srcId="{EE7FEF2B-44B7-4157-8927-8CF9E465B4C0}" destId="{C5A67E4D-1724-48AF-B561-877C099636D1}" srcOrd="2" destOrd="0" presId="urn:microsoft.com/office/officeart/2005/8/layout/vList2"/>
    <dgm:cxn modelId="{C0423771-CBBA-437B-9C26-0148944D6B2F}" type="presParOf" srcId="{EE7FEF2B-44B7-4157-8927-8CF9E465B4C0}" destId="{7A85B67A-3162-41FC-BBCF-0DA59EA18177}" srcOrd="3" destOrd="0" presId="urn:microsoft.com/office/officeart/2005/8/layout/vList2"/>
    <dgm:cxn modelId="{B7D3CB86-E187-4E38-AF88-BF2C5270FFB5}" type="presParOf" srcId="{EE7FEF2B-44B7-4157-8927-8CF9E465B4C0}" destId="{EAE09E5C-4146-4B3D-B9F7-44352B8A99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4238E0-1FE4-4412-9416-DC9E6DCD301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4FCDC9-C7EB-4AD6-9E7A-9659FEC68BFE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GB" i="0" dirty="0" smtClean="0"/>
            <a:t>Support for basic (explainable AI, data-efficient AI) and industrial research  (health, transport, agriculture, manufacturing)</a:t>
          </a:r>
          <a:endParaRPr lang="en-GB" dirty="0"/>
        </a:p>
      </dgm:t>
    </dgm:pt>
    <dgm:pt modelId="{7AEEC412-CEEC-40DE-8483-3322425FDEF5}" type="parTrans" cxnId="{BD14B8F1-B263-41E8-BE5F-5E5DC000D511}">
      <dgm:prSet/>
      <dgm:spPr/>
      <dgm:t>
        <a:bodyPr/>
        <a:lstStyle/>
        <a:p>
          <a:endParaRPr lang="en-GB"/>
        </a:p>
      </dgm:t>
    </dgm:pt>
    <dgm:pt modelId="{F9F9C80F-A59A-44D0-B91D-25DD694E6DC5}" type="sibTrans" cxnId="{BD14B8F1-B263-41E8-BE5F-5E5DC000D511}">
      <dgm:prSet/>
      <dgm:spPr/>
      <dgm:t>
        <a:bodyPr/>
        <a:lstStyle/>
        <a:p>
          <a:endParaRPr lang="en-GB"/>
        </a:p>
      </dgm:t>
    </dgm:pt>
    <dgm:pt modelId="{D4CA33A7-B59D-4479-BCA9-245AC58E9F34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GB" i="0" dirty="0" smtClean="0"/>
            <a:t>AI-on-demand platform</a:t>
          </a:r>
          <a:endParaRPr lang="en-GB" dirty="0"/>
        </a:p>
      </dgm:t>
    </dgm:pt>
    <dgm:pt modelId="{07ECEED7-4CFD-4D3D-B7A3-F2F7B711F779}" type="parTrans" cxnId="{F99F6975-6E02-44E5-A624-FACFBE599AB2}">
      <dgm:prSet/>
      <dgm:spPr/>
      <dgm:t>
        <a:bodyPr/>
        <a:lstStyle/>
        <a:p>
          <a:endParaRPr lang="en-GB"/>
        </a:p>
      </dgm:t>
    </dgm:pt>
    <dgm:pt modelId="{9FD1368E-B1DA-4DCC-82CA-75FE0C8D7317}" type="sibTrans" cxnId="{F99F6975-6E02-44E5-A624-FACFBE599AB2}">
      <dgm:prSet/>
      <dgm:spPr/>
      <dgm:t>
        <a:bodyPr/>
        <a:lstStyle/>
        <a:p>
          <a:endParaRPr lang="en-GB"/>
        </a:p>
      </dgm:t>
    </dgm:pt>
    <dgm:pt modelId="{5A79B357-E2A6-4C99-B118-73A05DE2A3C9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GB" i="0" dirty="0" smtClean="0"/>
            <a:t>Network of AI-focused Digital Innovation Hubs (DIHs)</a:t>
          </a:r>
          <a:endParaRPr lang="en-GB" dirty="0"/>
        </a:p>
      </dgm:t>
    </dgm:pt>
    <dgm:pt modelId="{43D32C1B-A5CB-423F-8D2F-94E527C7E6AA}" type="parTrans" cxnId="{19995E8A-6D1B-49F9-A543-CFF3C79CCE6D}">
      <dgm:prSet/>
      <dgm:spPr/>
      <dgm:t>
        <a:bodyPr/>
        <a:lstStyle/>
        <a:p>
          <a:endParaRPr lang="en-GB"/>
        </a:p>
      </dgm:t>
    </dgm:pt>
    <dgm:pt modelId="{B1BE2283-FB9D-417D-A0A7-D2A2AD029183}" type="sibTrans" cxnId="{19995E8A-6D1B-49F9-A543-CFF3C79CCE6D}">
      <dgm:prSet/>
      <dgm:spPr/>
      <dgm:t>
        <a:bodyPr/>
        <a:lstStyle/>
        <a:p>
          <a:endParaRPr lang="en-GB"/>
        </a:p>
      </dgm:t>
    </dgm:pt>
    <dgm:pt modelId="{6CF25599-26C9-47AF-BB89-1154108937A8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GB" i="0" smtClean="0"/>
            <a:t>Strengthening AI excellence centres</a:t>
          </a:r>
          <a:endParaRPr lang="en-GB"/>
        </a:p>
      </dgm:t>
    </dgm:pt>
    <dgm:pt modelId="{1D46E5BD-1EBD-4425-B569-5B2AD94992B5}" type="parTrans" cxnId="{CFDF1824-3EAA-4836-9852-67470A685248}">
      <dgm:prSet/>
      <dgm:spPr/>
      <dgm:t>
        <a:bodyPr/>
        <a:lstStyle/>
        <a:p>
          <a:endParaRPr lang="en-GB"/>
        </a:p>
      </dgm:t>
    </dgm:pt>
    <dgm:pt modelId="{AD2DFEF7-1840-4573-8C24-9E0BDFEB1BD3}" type="sibTrans" cxnId="{CFDF1824-3EAA-4836-9852-67470A685248}">
      <dgm:prSet/>
      <dgm:spPr/>
      <dgm:t>
        <a:bodyPr/>
        <a:lstStyle/>
        <a:p>
          <a:endParaRPr lang="en-GB"/>
        </a:p>
      </dgm:t>
    </dgm:pt>
    <dgm:pt modelId="{A61C86E1-010B-4F55-8110-C9333D569747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GB" i="0" dirty="0" smtClean="0"/>
            <a:t>€1.5 billion EC investments into AI in 2018-20 </a:t>
          </a:r>
          <a:endParaRPr lang="en-GB" dirty="0"/>
        </a:p>
      </dgm:t>
    </dgm:pt>
    <dgm:pt modelId="{E3CECE1D-874C-4744-852C-449CBDB465D6}" type="sibTrans" cxnId="{CB70BE3B-F50D-4915-9940-03BC6C324834}">
      <dgm:prSet/>
      <dgm:spPr/>
      <dgm:t>
        <a:bodyPr/>
        <a:lstStyle/>
        <a:p>
          <a:endParaRPr lang="en-GB"/>
        </a:p>
      </dgm:t>
    </dgm:pt>
    <dgm:pt modelId="{AEDA241B-EB00-4FA9-9315-BBAA375647F1}" type="parTrans" cxnId="{CB70BE3B-F50D-4915-9940-03BC6C324834}">
      <dgm:prSet/>
      <dgm:spPr/>
      <dgm:t>
        <a:bodyPr/>
        <a:lstStyle/>
        <a:p>
          <a:endParaRPr lang="en-GB"/>
        </a:p>
      </dgm:t>
    </dgm:pt>
    <dgm:pt modelId="{8BDDB1B4-9DDA-4744-B7F9-17D72E2FEC67}" type="pres">
      <dgm:prSet presAssocID="{F04238E0-1FE4-4412-9416-DC9E6DCD30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15C1AE-9A92-46E0-9194-5B8BEA80EF44}" type="pres">
      <dgm:prSet presAssocID="{F04238E0-1FE4-4412-9416-DC9E6DCD3017}" presName="fgShape" presStyleLbl="fgShp" presStyleIdx="0" presStyleCnt="1"/>
      <dgm:spPr>
        <a:solidFill>
          <a:srgbClr val="0F5494"/>
        </a:solidFill>
      </dgm:spPr>
    </dgm:pt>
    <dgm:pt modelId="{CFABF5EB-A274-4B5C-AA25-A7A5C47C64E1}" type="pres">
      <dgm:prSet presAssocID="{F04238E0-1FE4-4412-9416-DC9E6DCD3017}" presName="linComp" presStyleCnt="0"/>
      <dgm:spPr/>
    </dgm:pt>
    <dgm:pt modelId="{26A2818A-F757-4370-A7C6-6BEC59CD0306}" type="pres">
      <dgm:prSet presAssocID="{A61C86E1-010B-4F55-8110-C9333D569747}" presName="compNode" presStyleCnt="0"/>
      <dgm:spPr/>
    </dgm:pt>
    <dgm:pt modelId="{9FF767D4-A140-4129-951F-92DC00A72825}" type="pres">
      <dgm:prSet presAssocID="{A61C86E1-010B-4F55-8110-C9333D569747}" presName="bkgdShape" presStyleLbl="node1" presStyleIdx="0" presStyleCnt="5"/>
      <dgm:spPr/>
      <dgm:t>
        <a:bodyPr/>
        <a:lstStyle/>
        <a:p>
          <a:endParaRPr lang="en-GB"/>
        </a:p>
      </dgm:t>
    </dgm:pt>
    <dgm:pt modelId="{6C30B657-ADB8-439B-8709-AD31E7857FDF}" type="pres">
      <dgm:prSet presAssocID="{A61C86E1-010B-4F55-8110-C9333D569747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9E1F2-643D-40AE-BAA6-EB5B733214BA}" type="pres">
      <dgm:prSet presAssocID="{A61C86E1-010B-4F55-8110-C9333D569747}" presName="invisiNode" presStyleLbl="node1" presStyleIdx="0" presStyleCnt="5"/>
      <dgm:spPr/>
    </dgm:pt>
    <dgm:pt modelId="{B747BCE7-8558-4BF7-95F6-45E8D0B59C52}" type="pres">
      <dgm:prSet presAssocID="{A61C86E1-010B-4F55-8110-C9333D569747}" presName="imagNode" presStyleLbl="fgImgPlace1" presStyleIdx="0" presStyleCnt="5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121DC6E7-BBEC-4C37-A2DF-D8316C891A91}" type="pres">
      <dgm:prSet presAssocID="{E3CECE1D-874C-4744-852C-449CBDB465D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D1B64F-65E7-4614-BBCF-6647B45880D7}" type="pres">
      <dgm:prSet presAssocID="{014FCDC9-C7EB-4AD6-9E7A-9659FEC68BFE}" presName="compNode" presStyleCnt="0"/>
      <dgm:spPr/>
    </dgm:pt>
    <dgm:pt modelId="{79CE9488-F694-4D19-8A1E-83BA6898F0E5}" type="pres">
      <dgm:prSet presAssocID="{014FCDC9-C7EB-4AD6-9E7A-9659FEC68BFE}" presName="bkgdShape" presStyleLbl="node1" presStyleIdx="1" presStyleCnt="5"/>
      <dgm:spPr/>
      <dgm:t>
        <a:bodyPr/>
        <a:lstStyle/>
        <a:p>
          <a:endParaRPr lang="en-US"/>
        </a:p>
      </dgm:t>
    </dgm:pt>
    <dgm:pt modelId="{9DF8B294-0B7D-4FE8-96BF-A51FF46C43A4}" type="pres">
      <dgm:prSet presAssocID="{014FCDC9-C7EB-4AD6-9E7A-9659FEC68BF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C44D4-AC5C-4AEC-8EFB-C7CE88CD58F8}" type="pres">
      <dgm:prSet presAssocID="{014FCDC9-C7EB-4AD6-9E7A-9659FEC68BFE}" presName="invisiNode" presStyleLbl="node1" presStyleIdx="1" presStyleCnt="5"/>
      <dgm:spPr/>
    </dgm:pt>
    <dgm:pt modelId="{57A9608B-96B7-47E7-90EA-AC7F20B74391}" type="pres">
      <dgm:prSet presAssocID="{014FCDC9-C7EB-4AD6-9E7A-9659FEC68BFE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7C07582-FA96-469B-B793-A8E33CFC7DEE}" type="pres">
      <dgm:prSet presAssocID="{F9F9C80F-A59A-44D0-B91D-25DD694E6DC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D1EF28-1DB4-4DF6-A1DF-B506BD3BB8E3}" type="pres">
      <dgm:prSet presAssocID="{D4CA33A7-B59D-4479-BCA9-245AC58E9F34}" presName="compNode" presStyleCnt="0"/>
      <dgm:spPr/>
    </dgm:pt>
    <dgm:pt modelId="{F170BA02-C03F-4234-A082-36341CD30BC2}" type="pres">
      <dgm:prSet presAssocID="{D4CA33A7-B59D-4479-BCA9-245AC58E9F34}" presName="bkgdShape" presStyleLbl="node1" presStyleIdx="2" presStyleCnt="5"/>
      <dgm:spPr/>
      <dgm:t>
        <a:bodyPr/>
        <a:lstStyle/>
        <a:p>
          <a:endParaRPr lang="en-US"/>
        </a:p>
      </dgm:t>
    </dgm:pt>
    <dgm:pt modelId="{72D954ED-77CC-4F21-A213-E4D1FC2CFDCC}" type="pres">
      <dgm:prSet presAssocID="{D4CA33A7-B59D-4479-BCA9-245AC58E9F34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25F7A-FF67-4F83-A40C-BE01255524FE}" type="pres">
      <dgm:prSet presAssocID="{D4CA33A7-B59D-4479-BCA9-245AC58E9F34}" presName="invisiNode" presStyleLbl="node1" presStyleIdx="2" presStyleCnt="5"/>
      <dgm:spPr/>
    </dgm:pt>
    <dgm:pt modelId="{CF02366B-C65B-4771-8D00-727641F06364}" type="pres">
      <dgm:prSet presAssocID="{D4CA33A7-B59D-4479-BCA9-245AC58E9F34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C6B6F42E-1669-4663-947B-13C79189BBA3}" type="pres">
      <dgm:prSet presAssocID="{9FD1368E-B1DA-4DCC-82CA-75FE0C8D731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4646295-4E4C-42DE-AC2B-6CD0BF62B2C8}" type="pres">
      <dgm:prSet presAssocID="{5A79B357-E2A6-4C99-B118-73A05DE2A3C9}" presName="compNode" presStyleCnt="0"/>
      <dgm:spPr/>
    </dgm:pt>
    <dgm:pt modelId="{851748C1-668A-4DBC-B5D8-9BA8F6C72D55}" type="pres">
      <dgm:prSet presAssocID="{5A79B357-E2A6-4C99-B118-73A05DE2A3C9}" presName="bkgdShape" presStyleLbl="node1" presStyleIdx="3" presStyleCnt="5"/>
      <dgm:spPr/>
      <dgm:t>
        <a:bodyPr/>
        <a:lstStyle/>
        <a:p>
          <a:endParaRPr lang="en-US"/>
        </a:p>
      </dgm:t>
    </dgm:pt>
    <dgm:pt modelId="{B8A16925-0FB8-43FC-9321-F7B122809BAE}" type="pres">
      <dgm:prSet presAssocID="{5A79B357-E2A6-4C99-B118-73A05DE2A3C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753A6-E2A5-432F-AD3A-5AB9836D1C92}" type="pres">
      <dgm:prSet presAssocID="{5A79B357-E2A6-4C99-B118-73A05DE2A3C9}" presName="invisiNode" presStyleLbl="node1" presStyleIdx="3" presStyleCnt="5"/>
      <dgm:spPr/>
    </dgm:pt>
    <dgm:pt modelId="{4F70A03D-AE57-4D35-BDFB-249CE2375629}" type="pres">
      <dgm:prSet presAssocID="{5A79B357-E2A6-4C99-B118-73A05DE2A3C9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B05F2AF-DEE6-4944-93C9-232B321CADA7}" type="pres">
      <dgm:prSet presAssocID="{B1BE2283-FB9D-417D-A0A7-D2A2AD02918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B8C2803-0920-4D34-A780-E6C5D50FB6B8}" type="pres">
      <dgm:prSet presAssocID="{6CF25599-26C9-47AF-BB89-1154108937A8}" presName="compNode" presStyleCnt="0"/>
      <dgm:spPr/>
    </dgm:pt>
    <dgm:pt modelId="{4B14F700-F426-4F66-85E6-4605F8BF3EEC}" type="pres">
      <dgm:prSet presAssocID="{6CF25599-26C9-47AF-BB89-1154108937A8}" presName="bkgdShape" presStyleLbl="node1" presStyleIdx="4" presStyleCnt="5"/>
      <dgm:spPr/>
      <dgm:t>
        <a:bodyPr/>
        <a:lstStyle/>
        <a:p>
          <a:endParaRPr lang="en-US"/>
        </a:p>
      </dgm:t>
    </dgm:pt>
    <dgm:pt modelId="{6788F9D3-742F-4E2F-8BAF-14DE7956EE7E}" type="pres">
      <dgm:prSet presAssocID="{6CF25599-26C9-47AF-BB89-1154108937A8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50B67-BEE7-430B-B93C-E9CD0CB6ABFE}" type="pres">
      <dgm:prSet presAssocID="{6CF25599-26C9-47AF-BB89-1154108937A8}" presName="invisiNode" presStyleLbl="node1" presStyleIdx="4" presStyleCnt="5"/>
      <dgm:spPr/>
    </dgm:pt>
    <dgm:pt modelId="{F48C4A12-53CA-46CA-ABFC-22F624D818CA}" type="pres">
      <dgm:prSet presAssocID="{6CF25599-26C9-47AF-BB89-1154108937A8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9995E8A-6D1B-49F9-A543-CFF3C79CCE6D}" srcId="{F04238E0-1FE4-4412-9416-DC9E6DCD3017}" destId="{5A79B357-E2A6-4C99-B118-73A05DE2A3C9}" srcOrd="3" destOrd="0" parTransId="{43D32C1B-A5CB-423F-8D2F-94E527C7E6AA}" sibTransId="{B1BE2283-FB9D-417D-A0A7-D2A2AD029183}"/>
    <dgm:cxn modelId="{5E957766-09AB-46E3-BCAC-4BA8053A9549}" type="presOf" srcId="{F04238E0-1FE4-4412-9416-DC9E6DCD3017}" destId="{8BDDB1B4-9DDA-4744-B7F9-17D72E2FEC67}" srcOrd="0" destOrd="0" presId="urn:microsoft.com/office/officeart/2005/8/layout/hList7"/>
    <dgm:cxn modelId="{F99F6975-6E02-44E5-A624-FACFBE599AB2}" srcId="{F04238E0-1FE4-4412-9416-DC9E6DCD3017}" destId="{D4CA33A7-B59D-4479-BCA9-245AC58E9F34}" srcOrd="2" destOrd="0" parTransId="{07ECEED7-4CFD-4D3D-B7A3-F2F7B711F779}" sibTransId="{9FD1368E-B1DA-4DCC-82CA-75FE0C8D7317}"/>
    <dgm:cxn modelId="{BD14B8F1-B263-41E8-BE5F-5E5DC000D511}" srcId="{F04238E0-1FE4-4412-9416-DC9E6DCD3017}" destId="{014FCDC9-C7EB-4AD6-9E7A-9659FEC68BFE}" srcOrd="1" destOrd="0" parTransId="{7AEEC412-CEEC-40DE-8483-3322425FDEF5}" sibTransId="{F9F9C80F-A59A-44D0-B91D-25DD694E6DC5}"/>
    <dgm:cxn modelId="{9BC999BC-357A-4A1D-90DF-CFEDBA8E3E69}" type="presOf" srcId="{F9F9C80F-A59A-44D0-B91D-25DD694E6DC5}" destId="{07C07582-FA96-469B-B793-A8E33CFC7DEE}" srcOrd="0" destOrd="0" presId="urn:microsoft.com/office/officeart/2005/8/layout/hList7"/>
    <dgm:cxn modelId="{35F589F8-6751-436B-8018-4AEBD3415A4F}" type="presOf" srcId="{9FD1368E-B1DA-4DCC-82CA-75FE0C8D7317}" destId="{C6B6F42E-1669-4663-947B-13C79189BBA3}" srcOrd="0" destOrd="0" presId="urn:microsoft.com/office/officeart/2005/8/layout/hList7"/>
    <dgm:cxn modelId="{CB70BE3B-F50D-4915-9940-03BC6C324834}" srcId="{F04238E0-1FE4-4412-9416-DC9E6DCD3017}" destId="{A61C86E1-010B-4F55-8110-C9333D569747}" srcOrd="0" destOrd="0" parTransId="{AEDA241B-EB00-4FA9-9315-BBAA375647F1}" sibTransId="{E3CECE1D-874C-4744-852C-449CBDB465D6}"/>
    <dgm:cxn modelId="{7C2A0D5F-A692-4DE0-B85E-9B2198EE66D4}" type="presOf" srcId="{014FCDC9-C7EB-4AD6-9E7A-9659FEC68BFE}" destId="{79CE9488-F694-4D19-8A1E-83BA6898F0E5}" srcOrd="0" destOrd="0" presId="urn:microsoft.com/office/officeart/2005/8/layout/hList7"/>
    <dgm:cxn modelId="{FAB127BE-DE34-4489-8DB9-1ADDEB09C3D8}" type="presOf" srcId="{A61C86E1-010B-4F55-8110-C9333D569747}" destId="{6C30B657-ADB8-439B-8709-AD31E7857FDF}" srcOrd="1" destOrd="0" presId="urn:microsoft.com/office/officeart/2005/8/layout/hList7"/>
    <dgm:cxn modelId="{63CCAF2F-F2C8-4F95-9237-968037B065CF}" type="presOf" srcId="{014FCDC9-C7EB-4AD6-9E7A-9659FEC68BFE}" destId="{9DF8B294-0B7D-4FE8-96BF-A51FF46C43A4}" srcOrd="1" destOrd="0" presId="urn:microsoft.com/office/officeart/2005/8/layout/hList7"/>
    <dgm:cxn modelId="{668BE565-09BE-406B-A24B-9CF0954F6410}" type="presOf" srcId="{A61C86E1-010B-4F55-8110-C9333D569747}" destId="{9FF767D4-A140-4129-951F-92DC00A72825}" srcOrd="0" destOrd="0" presId="urn:microsoft.com/office/officeart/2005/8/layout/hList7"/>
    <dgm:cxn modelId="{E997ECEF-2353-42F9-9B95-D16C005D75C7}" type="presOf" srcId="{6CF25599-26C9-47AF-BB89-1154108937A8}" destId="{6788F9D3-742F-4E2F-8BAF-14DE7956EE7E}" srcOrd="1" destOrd="0" presId="urn:microsoft.com/office/officeart/2005/8/layout/hList7"/>
    <dgm:cxn modelId="{4979F7F7-2B92-4952-A01D-F62824168292}" type="presOf" srcId="{5A79B357-E2A6-4C99-B118-73A05DE2A3C9}" destId="{851748C1-668A-4DBC-B5D8-9BA8F6C72D55}" srcOrd="0" destOrd="0" presId="urn:microsoft.com/office/officeart/2005/8/layout/hList7"/>
    <dgm:cxn modelId="{CFDF1824-3EAA-4836-9852-67470A685248}" srcId="{F04238E0-1FE4-4412-9416-DC9E6DCD3017}" destId="{6CF25599-26C9-47AF-BB89-1154108937A8}" srcOrd="4" destOrd="0" parTransId="{1D46E5BD-1EBD-4425-B569-5B2AD94992B5}" sibTransId="{AD2DFEF7-1840-4573-8C24-9E0BDFEB1BD3}"/>
    <dgm:cxn modelId="{A4B3F187-B7AA-4C5C-8803-C9C3E78A25F2}" type="presOf" srcId="{5A79B357-E2A6-4C99-B118-73A05DE2A3C9}" destId="{B8A16925-0FB8-43FC-9321-F7B122809BAE}" srcOrd="1" destOrd="0" presId="urn:microsoft.com/office/officeart/2005/8/layout/hList7"/>
    <dgm:cxn modelId="{1A14DFAF-9FAD-45AE-BD84-46C42ACDA351}" type="presOf" srcId="{D4CA33A7-B59D-4479-BCA9-245AC58E9F34}" destId="{72D954ED-77CC-4F21-A213-E4D1FC2CFDCC}" srcOrd="1" destOrd="0" presId="urn:microsoft.com/office/officeart/2005/8/layout/hList7"/>
    <dgm:cxn modelId="{F7B25354-87B9-4BCE-B7D5-B94D88C61A26}" type="presOf" srcId="{E3CECE1D-874C-4744-852C-449CBDB465D6}" destId="{121DC6E7-BBEC-4C37-A2DF-D8316C891A91}" srcOrd="0" destOrd="0" presId="urn:microsoft.com/office/officeart/2005/8/layout/hList7"/>
    <dgm:cxn modelId="{B3FBDD1C-C4DE-49A3-BF6C-29D9DCEA9ACF}" type="presOf" srcId="{B1BE2283-FB9D-417D-A0A7-D2A2AD029183}" destId="{3B05F2AF-DEE6-4944-93C9-232B321CADA7}" srcOrd="0" destOrd="0" presId="urn:microsoft.com/office/officeart/2005/8/layout/hList7"/>
    <dgm:cxn modelId="{7C51D978-B94A-4226-B7A9-B89C66777B2C}" type="presOf" srcId="{D4CA33A7-B59D-4479-BCA9-245AC58E9F34}" destId="{F170BA02-C03F-4234-A082-36341CD30BC2}" srcOrd="0" destOrd="0" presId="urn:microsoft.com/office/officeart/2005/8/layout/hList7"/>
    <dgm:cxn modelId="{2821F252-878F-4883-BB04-06894D0C56D8}" type="presOf" srcId="{6CF25599-26C9-47AF-BB89-1154108937A8}" destId="{4B14F700-F426-4F66-85E6-4605F8BF3EEC}" srcOrd="0" destOrd="0" presId="urn:microsoft.com/office/officeart/2005/8/layout/hList7"/>
    <dgm:cxn modelId="{01ACADA7-801D-4B07-B088-6701EF0E159C}" type="presParOf" srcId="{8BDDB1B4-9DDA-4744-B7F9-17D72E2FEC67}" destId="{9415C1AE-9A92-46E0-9194-5B8BEA80EF44}" srcOrd="0" destOrd="0" presId="urn:microsoft.com/office/officeart/2005/8/layout/hList7"/>
    <dgm:cxn modelId="{BE2169B9-AFCD-4B91-9608-F58A47CC9BB2}" type="presParOf" srcId="{8BDDB1B4-9DDA-4744-B7F9-17D72E2FEC67}" destId="{CFABF5EB-A274-4B5C-AA25-A7A5C47C64E1}" srcOrd="1" destOrd="0" presId="urn:microsoft.com/office/officeart/2005/8/layout/hList7"/>
    <dgm:cxn modelId="{67D54BD6-C807-4172-BCF8-0090A8D003D9}" type="presParOf" srcId="{CFABF5EB-A274-4B5C-AA25-A7A5C47C64E1}" destId="{26A2818A-F757-4370-A7C6-6BEC59CD0306}" srcOrd="0" destOrd="0" presId="urn:microsoft.com/office/officeart/2005/8/layout/hList7"/>
    <dgm:cxn modelId="{70EC0BEC-C046-4BC2-BEE5-57AA7329C37F}" type="presParOf" srcId="{26A2818A-F757-4370-A7C6-6BEC59CD0306}" destId="{9FF767D4-A140-4129-951F-92DC00A72825}" srcOrd="0" destOrd="0" presId="urn:microsoft.com/office/officeart/2005/8/layout/hList7"/>
    <dgm:cxn modelId="{BEDF7F10-43B7-4494-ABF3-74A428704147}" type="presParOf" srcId="{26A2818A-F757-4370-A7C6-6BEC59CD0306}" destId="{6C30B657-ADB8-439B-8709-AD31E7857FDF}" srcOrd="1" destOrd="0" presId="urn:microsoft.com/office/officeart/2005/8/layout/hList7"/>
    <dgm:cxn modelId="{76B59FC9-A48A-44FB-AB27-1F799A67E8B6}" type="presParOf" srcId="{26A2818A-F757-4370-A7C6-6BEC59CD0306}" destId="{C4B9E1F2-643D-40AE-BAA6-EB5B733214BA}" srcOrd="2" destOrd="0" presId="urn:microsoft.com/office/officeart/2005/8/layout/hList7"/>
    <dgm:cxn modelId="{1E27A220-5EA5-48DD-80EF-BC0808E59700}" type="presParOf" srcId="{26A2818A-F757-4370-A7C6-6BEC59CD0306}" destId="{B747BCE7-8558-4BF7-95F6-45E8D0B59C52}" srcOrd="3" destOrd="0" presId="urn:microsoft.com/office/officeart/2005/8/layout/hList7"/>
    <dgm:cxn modelId="{E475A61E-E414-4081-93B6-9FCCCE47AA17}" type="presParOf" srcId="{CFABF5EB-A274-4B5C-AA25-A7A5C47C64E1}" destId="{121DC6E7-BBEC-4C37-A2DF-D8316C891A91}" srcOrd="1" destOrd="0" presId="urn:microsoft.com/office/officeart/2005/8/layout/hList7"/>
    <dgm:cxn modelId="{8CA57534-6DBB-4377-B7DA-2626D620E556}" type="presParOf" srcId="{CFABF5EB-A274-4B5C-AA25-A7A5C47C64E1}" destId="{71D1B64F-65E7-4614-BBCF-6647B45880D7}" srcOrd="2" destOrd="0" presId="urn:microsoft.com/office/officeart/2005/8/layout/hList7"/>
    <dgm:cxn modelId="{626EDA79-8BD8-49EC-9E3D-5D884392BB25}" type="presParOf" srcId="{71D1B64F-65E7-4614-BBCF-6647B45880D7}" destId="{79CE9488-F694-4D19-8A1E-83BA6898F0E5}" srcOrd="0" destOrd="0" presId="urn:microsoft.com/office/officeart/2005/8/layout/hList7"/>
    <dgm:cxn modelId="{02783A67-F340-4E71-9DDA-82E9D9255917}" type="presParOf" srcId="{71D1B64F-65E7-4614-BBCF-6647B45880D7}" destId="{9DF8B294-0B7D-4FE8-96BF-A51FF46C43A4}" srcOrd="1" destOrd="0" presId="urn:microsoft.com/office/officeart/2005/8/layout/hList7"/>
    <dgm:cxn modelId="{D4BD3191-C1F4-4DAD-8EC9-7C45E23EA04E}" type="presParOf" srcId="{71D1B64F-65E7-4614-BBCF-6647B45880D7}" destId="{196C44D4-AC5C-4AEC-8EFB-C7CE88CD58F8}" srcOrd="2" destOrd="0" presId="urn:microsoft.com/office/officeart/2005/8/layout/hList7"/>
    <dgm:cxn modelId="{748C0EE2-6430-4434-A53F-D94611EE8169}" type="presParOf" srcId="{71D1B64F-65E7-4614-BBCF-6647B45880D7}" destId="{57A9608B-96B7-47E7-90EA-AC7F20B74391}" srcOrd="3" destOrd="0" presId="urn:microsoft.com/office/officeart/2005/8/layout/hList7"/>
    <dgm:cxn modelId="{201F3CF1-9F5D-466C-BD49-CB4CD12901F2}" type="presParOf" srcId="{CFABF5EB-A274-4B5C-AA25-A7A5C47C64E1}" destId="{07C07582-FA96-469B-B793-A8E33CFC7DEE}" srcOrd="3" destOrd="0" presId="urn:microsoft.com/office/officeart/2005/8/layout/hList7"/>
    <dgm:cxn modelId="{BA2531F1-317E-4461-AE6A-B5E83851721E}" type="presParOf" srcId="{CFABF5EB-A274-4B5C-AA25-A7A5C47C64E1}" destId="{C7D1EF28-1DB4-4DF6-A1DF-B506BD3BB8E3}" srcOrd="4" destOrd="0" presId="urn:microsoft.com/office/officeart/2005/8/layout/hList7"/>
    <dgm:cxn modelId="{C188A042-A4E7-4930-B689-91B75619296E}" type="presParOf" srcId="{C7D1EF28-1DB4-4DF6-A1DF-B506BD3BB8E3}" destId="{F170BA02-C03F-4234-A082-36341CD30BC2}" srcOrd="0" destOrd="0" presId="urn:microsoft.com/office/officeart/2005/8/layout/hList7"/>
    <dgm:cxn modelId="{7285AD06-1E25-45C8-8066-933B023F7E3B}" type="presParOf" srcId="{C7D1EF28-1DB4-4DF6-A1DF-B506BD3BB8E3}" destId="{72D954ED-77CC-4F21-A213-E4D1FC2CFDCC}" srcOrd="1" destOrd="0" presId="urn:microsoft.com/office/officeart/2005/8/layout/hList7"/>
    <dgm:cxn modelId="{EF3CE054-2FE0-4746-B737-9EE99BC95394}" type="presParOf" srcId="{C7D1EF28-1DB4-4DF6-A1DF-B506BD3BB8E3}" destId="{A5F25F7A-FF67-4F83-A40C-BE01255524FE}" srcOrd="2" destOrd="0" presId="urn:microsoft.com/office/officeart/2005/8/layout/hList7"/>
    <dgm:cxn modelId="{2F464B9B-911E-4FDB-AC14-5BC5E07ED64E}" type="presParOf" srcId="{C7D1EF28-1DB4-4DF6-A1DF-B506BD3BB8E3}" destId="{CF02366B-C65B-4771-8D00-727641F06364}" srcOrd="3" destOrd="0" presId="urn:microsoft.com/office/officeart/2005/8/layout/hList7"/>
    <dgm:cxn modelId="{2A5F0031-8862-42F1-A34C-10AC49077FF6}" type="presParOf" srcId="{CFABF5EB-A274-4B5C-AA25-A7A5C47C64E1}" destId="{C6B6F42E-1669-4663-947B-13C79189BBA3}" srcOrd="5" destOrd="0" presId="urn:microsoft.com/office/officeart/2005/8/layout/hList7"/>
    <dgm:cxn modelId="{D2CCCA99-69A3-4AAA-90B8-5AD939CFF9E6}" type="presParOf" srcId="{CFABF5EB-A274-4B5C-AA25-A7A5C47C64E1}" destId="{84646295-4E4C-42DE-AC2B-6CD0BF62B2C8}" srcOrd="6" destOrd="0" presId="urn:microsoft.com/office/officeart/2005/8/layout/hList7"/>
    <dgm:cxn modelId="{746C0430-5C7B-4D19-A975-4918A80F732C}" type="presParOf" srcId="{84646295-4E4C-42DE-AC2B-6CD0BF62B2C8}" destId="{851748C1-668A-4DBC-B5D8-9BA8F6C72D55}" srcOrd="0" destOrd="0" presId="urn:microsoft.com/office/officeart/2005/8/layout/hList7"/>
    <dgm:cxn modelId="{7B9FE2A5-DE2F-41F7-B9B3-6AC49F9C48F4}" type="presParOf" srcId="{84646295-4E4C-42DE-AC2B-6CD0BF62B2C8}" destId="{B8A16925-0FB8-43FC-9321-F7B122809BAE}" srcOrd="1" destOrd="0" presId="urn:microsoft.com/office/officeart/2005/8/layout/hList7"/>
    <dgm:cxn modelId="{8E778D8B-96E4-4803-A4F2-DDA9A9F89836}" type="presParOf" srcId="{84646295-4E4C-42DE-AC2B-6CD0BF62B2C8}" destId="{C25753A6-E2A5-432F-AD3A-5AB9836D1C92}" srcOrd="2" destOrd="0" presId="urn:microsoft.com/office/officeart/2005/8/layout/hList7"/>
    <dgm:cxn modelId="{572609E6-362A-4D91-8549-353CED458A99}" type="presParOf" srcId="{84646295-4E4C-42DE-AC2B-6CD0BF62B2C8}" destId="{4F70A03D-AE57-4D35-BDFB-249CE2375629}" srcOrd="3" destOrd="0" presId="urn:microsoft.com/office/officeart/2005/8/layout/hList7"/>
    <dgm:cxn modelId="{49CD70C8-DCCF-49D6-8A24-CB4B0899A91E}" type="presParOf" srcId="{CFABF5EB-A274-4B5C-AA25-A7A5C47C64E1}" destId="{3B05F2AF-DEE6-4944-93C9-232B321CADA7}" srcOrd="7" destOrd="0" presId="urn:microsoft.com/office/officeart/2005/8/layout/hList7"/>
    <dgm:cxn modelId="{62ADB020-0B06-459D-9CD7-8EBA77A7C108}" type="presParOf" srcId="{CFABF5EB-A274-4B5C-AA25-A7A5C47C64E1}" destId="{AB8C2803-0920-4D34-A780-E6C5D50FB6B8}" srcOrd="8" destOrd="0" presId="urn:microsoft.com/office/officeart/2005/8/layout/hList7"/>
    <dgm:cxn modelId="{D5F96FB0-A093-4E02-97F0-99A68977E028}" type="presParOf" srcId="{AB8C2803-0920-4D34-A780-E6C5D50FB6B8}" destId="{4B14F700-F426-4F66-85E6-4605F8BF3EEC}" srcOrd="0" destOrd="0" presId="urn:microsoft.com/office/officeart/2005/8/layout/hList7"/>
    <dgm:cxn modelId="{2D10E777-1047-45EF-B70D-78DC3FEB13A3}" type="presParOf" srcId="{AB8C2803-0920-4D34-A780-E6C5D50FB6B8}" destId="{6788F9D3-742F-4E2F-8BAF-14DE7956EE7E}" srcOrd="1" destOrd="0" presId="urn:microsoft.com/office/officeart/2005/8/layout/hList7"/>
    <dgm:cxn modelId="{CD4276F1-1BF9-4F45-9900-4FA24226EF88}" type="presParOf" srcId="{AB8C2803-0920-4D34-A780-E6C5D50FB6B8}" destId="{80750B67-BEE7-430B-B93C-E9CD0CB6ABFE}" srcOrd="2" destOrd="0" presId="urn:microsoft.com/office/officeart/2005/8/layout/hList7"/>
    <dgm:cxn modelId="{3BF5F8ED-F8CB-4508-A634-21313DFD7FF5}" type="presParOf" srcId="{AB8C2803-0920-4D34-A780-E6C5D50FB6B8}" destId="{F48C4A12-53CA-46CA-ABFC-22F624D818C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62E5FC-6540-4B92-8B73-29EFD7CA857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CA8DB2-A71E-4DC1-914F-C7E93C0CD099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Overarching goal: Increasing the investments into AI from currently </a:t>
          </a:r>
          <a:r>
            <a:rPr lang="en-GB" i="1" dirty="0" smtClean="0">
              <a:solidFill>
                <a:srgbClr val="0F5494"/>
              </a:solidFill>
            </a:rPr>
            <a:t>€4-5 billion </a:t>
          </a:r>
          <a:r>
            <a:rPr lang="en-GB" i="0" dirty="0" smtClean="0">
              <a:solidFill>
                <a:srgbClr val="0F5494"/>
              </a:solidFill>
            </a:rPr>
            <a:t>per year to  </a:t>
          </a:r>
          <a:r>
            <a:rPr lang="en-GB" i="1" dirty="0" smtClean="0">
              <a:solidFill>
                <a:srgbClr val="0F5494"/>
              </a:solidFill>
            </a:rPr>
            <a:t>€20 billion</a:t>
          </a:r>
          <a:r>
            <a:rPr lang="en-GB" i="0" dirty="0" smtClean="0">
              <a:solidFill>
                <a:srgbClr val="0F5494"/>
              </a:solidFill>
            </a:rPr>
            <a:t> per year in the 2020s</a:t>
          </a:r>
          <a:endParaRPr lang="en-GB" dirty="0">
            <a:solidFill>
              <a:srgbClr val="0F5494"/>
            </a:solidFill>
          </a:endParaRPr>
        </a:p>
      </dgm:t>
    </dgm:pt>
    <dgm:pt modelId="{23E62D08-9802-4446-B4F1-822113ED5C15}" type="parTrans" cxnId="{AE8DBF18-77A2-4DBE-8BB1-1F78F9C2523C}">
      <dgm:prSet/>
      <dgm:spPr/>
      <dgm:t>
        <a:bodyPr/>
        <a:lstStyle/>
        <a:p>
          <a:endParaRPr lang="en-GB"/>
        </a:p>
      </dgm:t>
    </dgm:pt>
    <dgm:pt modelId="{6362EAD7-12AC-4D20-9254-438742D8CFBE}" type="sibTrans" cxnId="{AE8DBF18-77A2-4DBE-8BB1-1F78F9C2523C}">
      <dgm:prSet/>
      <dgm:spPr/>
      <dgm:t>
        <a:bodyPr/>
        <a:lstStyle/>
        <a:p>
          <a:endParaRPr lang="en-GB"/>
        </a:p>
      </dgm:t>
    </dgm:pt>
    <dgm:pt modelId="{C8703A12-D393-406B-BC93-24BE60764879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GB" i="0" dirty="0" smtClean="0"/>
            <a:t>An ambitious proposal to support AI in the period 2021-27</a:t>
          </a:r>
          <a:endParaRPr lang="en-GB" dirty="0"/>
        </a:p>
      </dgm:t>
    </dgm:pt>
    <dgm:pt modelId="{EBF9BF44-EB55-46F6-BD89-BADB104F7478}" type="parTrans" cxnId="{BEE0B4E9-1A21-4DA8-B9FA-5DF28C6D698A}">
      <dgm:prSet/>
      <dgm:spPr/>
      <dgm:t>
        <a:bodyPr/>
        <a:lstStyle/>
        <a:p>
          <a:endParaRPr lang="en-GB"/>
        </a:p>
      </dgm:t>
    </dgm:pt>
    <dgm:pt modelId="{E21F6287-7D58-49FE-98C5-DD7B0DE9532D}" type="sibTrans" cxnId="{BEE0B4E9-1A21-4DA8-B9FA-5DF28C6D698A}">
      <dgm:prSet/>
      <dgm:spPr/>
      <dgm:t>
        <a:bodyPr/>
        <a:lstStyle/>
        <a:p>
          <a:endParaRPr lang="en-GB"/>
        </a:p>
      </dgm:t>
    </dgm:pt>
    <dgm:pt modelId="{704D7A97-F136-4BAA-8FF8-C7904FD36AC1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GB" i="0" dirty="0" smtClean="0"/>
            <a:t>Basic and application-oriented research</a:t>
          </a:r>
          <a:endParaRPr lang="en-GB" dirty="0"/>
        </a:p>
      </dgm:t>
    </dgm:pt>
    <dgm:pt modelId="{A334EA31-C083-470D-A8D9-DD2E6C6C2A01}" type="parTrans" cxnId="{F2A2A2B4-B9B4-4D28-8BB0-8F8725A7D154}">
      <dgm:prSet/>
      <dgm:spPr/>
      <dgm:t>
        <a:bodyPr/>
        <a:lstStyle/>
        <a:p>
          <a:endParaRPr lang="en-GB"/>
        </a:p>
      </dgm:t>
    </dgm:pt>
    <dgm:pt modelId="{136C2E5D-FF2F-45E2-83C5-177D6DEE6B56}" type="sibTrans" cxnId="{F2A2A2B4-B9B4-4D28-8BB0-8F8725A7D154}">
      <dgm:prSet/>
      <dgm:spPr/>
      <dgm:t>
        <a:bodyPr/>
        <a:lstStyle/>
        <a:p>
          <a:endParaRPr lang="en-GB"/>
        </a:p>
      </dgm:t>
    </dgm:pt>
    <dgm:pt modelId="{17BA7E4D-059D-4D79-BB05-CF37FF616220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GB" i="0" dirty="0" smtClean="0"/>
            <a:t>AI excellence centres and DIHs</a:t>
          </a:r>
          <a:endParaRPr lang="en-GB" dirty="0"/>
        </a:p>
      </dgm:t>
    </dgm:pt>
    <dgm:pt modelId="{102ED18B-9ED0-4CE3-BAF8-12261C966BFA}" type="parTrans" cxnId="{3256A307-D075-45C6-BD7E-9B45C6853A2B}">
      <dgm:prSet/>
      <dgm:spPr/>
      <dgm:t>
        <a:bodyPr/>
        <a:lstStyle/>
        <a:p>
          <a:endParaRPr lang="en-GB"/>
        </a:p>
      </dgm:t>
    </dgm:pt>
    <dgm:pt modelId="{36EAC8D8-7793-41CD-BB07-278EB4961DF3}" type="sibTrans" cxnId="{3256A307-D075-45C6-BD7E-9B45C6853A2B}">
      <dgm:prSet/>
      <dgm:spPr/>
      <dgm:t>
        <a:bodyPr/>
        <a:lstStyle/>
        <a:p>
          <a:endParaRPr lang="en-GB"/>
        </a:p>
      </dgm:t>
    </dgm:pt>
    <dgm:pt modelId="{FAFCC5C2-ADAF-4833-A04B-BCE305B0F034}">
      <dgm:prSet/>
      <dgm:spPr>
        <a:solidFill>
          <a:srgbClr val="0F5494"/>
        </a:solidFill>
      </dgm:spPr>
      <dgm:t>
        <a:bodyPr/>
        <a:lstStyle/>
        <a:p>
          <a:pPr rtl="0"/>
          <a:r>
            <a:rPr lang="en-GB" i="0" dirty="0" smtClean="0"/>
            <a:t>Supporting the establishment of world-leading testing and experimentation sites</a:t>
          </a:r>
          <a:endParaRPr lang="en-GB" dirty="0"/>
        </a:p>
      </dgm:t>
    </dgm:pt>
    <dgm:pt modelId="{90F3772E-D068-4288-8FF1-4473E95496C1}" type="parTrans" cxnId="{33217606-0F93-4ADD-BE43-02E742B06CD3}">
      <dgm:prSet/>
      <dgm:spPr/>
      <dgm:t>
        <a:bodyPr/>
        <a:lstStyle/>
        <a:p>
          <a:endParaRPr lang="en-GB"/>
        </a:p>
      </dgm:t>
    </dgm:pt>
    <dgm:pt modelId="{1F8A6D5C-3ECE-4877-9AAF-2FE77FEC51C6}" type="sibTrans" cxnId="{33217606-0F93-4ADD-BE43-02E742B06CD3}">
      <dgm:prSet/>
      <dgm:spPr/>
      <dgm:t>
        <a:bodyPr/>
        <a:lstStyle/>
        <a:p>
          <a:endParaRPr lang="en-GB"/>
        </a:p>
      </dgm:t>
    </dgm:pt>
    <dgm:pt modelId="{E203FFDD-968E-432F-AD55-025D34630F93}" type="pres">
      <dgm:prSet presAssocID="{4F62E5FC-6540-4B92-8B73-29EFD7CA857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EA251A-93B2-460D-8852-9075AAAC70DD}" type="pres">
      <dgm:prSet presAssocID="{63CA8DB2-A71E-4DC1-914F-C7E93C0CD099}" presName="vertOne" presStyleCnt="0"/>
      <dgm:spPr/>
    </dgm:pt>
    <dgm:pt modelId="{EF0276C7-EC9B-4B58-BD86-60829AC9C820}" type="pres">
      <dgm:prSet presAssocID="{63CA8DB2-A71E-4DC1-914F-C7E93C0CD09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FEFD8B1-5064-45B0-B510-6C37EDD725E2}" type="pres">
      <dgm:prSet presAssocID="{63CA8DB2-A71E-4DC1-914F-C7E93C0CD099}" presName="parTransOne" presStyleCnt="0"/>
      <dgm:spPr/>
    </dgm:pt>
    <dgm:pt modelId="{594FA516-173E-4F83-8A4E-757F2A193232}" type="pres">
      <dgm:prSet presAssocID="{63CA8DB2-A71E-4DC1-914F-C7E93C0CD099}" presName="horzOne" presStyleCnt="0"/>
      <dgm:spPr/>
    </dgm:pt>
    <dgm:pt modelId="{49767D26-C702-477D-B9D1-C135FE0B2194}" type="pres">
      <dgm:prSet presAssocID="{C8703A12-D393-406B-BC93-24BE60764879}" presName="vertTwo" presStyleCnt="0"/>
      <dgm:spPr/>
    </dgm:pt>
    <dgm:pt modelId="{A178767A-9275-43C0-94AF-90DEBF4B840A}" type="pres">
      <dgm:prSet presAssocID="{C8703A12-D393-406B-BC93-24BE60764879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FCF8A6-1C0E-46F2-BF7F-10AB93A96D29}" type="pres">
      <dgm:prSet presAssocID="{C8703A12-D393-406B-BC93-24BE60764879}" presName="horzTwo" presStyleCnt="0"/>
      <dgm:spPr/>
    </dgm:pt>
    <dgm:pt modelId="{24B7A00A-EFB5-4799-A60B-BC1743DC055B}" type="pres">
      <dgm:prSet presAssocID="{E21F6287-7D58-49FE-98C5-DD7B0DE9532D}" presName="sibSpaceTwo" presStyleCnt="0"/>
      <dgm:spPr/>
    </dgm:pt>
    <dgm:pt modelId="{E77FDB4D-64B0-4368-8518-EDCBD92A08A8}" type="pres">
      <dgm:prSet presAssocID="{704D7A97-F136-4BAA-8FF8-C7904FD36AC1}" presName="vertTwo" presStyleCnt="0"/>
      <dgm:spPr/>
    </dgm:pt>
    <dgm:pt modelId="{E102EEC6-05CA-4DF4-9149-EDEDE0CB808F}" type="pres">
      <dgm:prSet presAssocID="{704D7A97-F136-4BAA-8FF8-C7904FD36AC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AA29D1-E3F2-464D-9C55-D7323998ACA3}" type="pres">
      <dgm:prSet presAssocID="{704D7A97-F136-4BAA-8FF8-C7904FD36AC1}" presName="horzTwo" presStyleCnt="0"/>
      <dgm:spPr/>
    </dgm:pt>
    <dgm:pt modelId="{F4E51A77-67C7-4D38-9EE0-940447FBDC7B}" type="pres">
      <dgm:prSet presAssocID="{136C2E5D-FF2F-45E2-83C5-177D6DEE6B56}" presName="sibSpaceTwo" presStyleCnt="0"/>
      <dgm:spPr/>
    </dgm:pt>
    <dgm:pt modelId="{EF3DF86F-1E48-4EC3-8BB4-D72882B64E3F}" type="pres">
      <dgm:prSet presAssocID="{17BA7E4D-059D-4D79-BB05-CF37FF616220}" presName="vertTwo" presStyleCnt="0"/>
      <dgm:spPr/>
    </dgm:pt>
    <dgm:pt modelId="{09C5A936-DF46-4FA8-8B06-282E48523E9B}" type="pres">
      <dgm:prSet presAssocID="{17BA7E4D-059D-4D79-BB05-CF37FF616220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44B7C-B1C3-4300-A414-45C267DC64DD}" type="pres">
      <dgm:prSet presAssocID="{17BA7E4D-059D-4D79-BB05-CF37FF616220}" presName="horzTwo" presStyleCnt="0"/>
      <dgm:spPr/>
    </dgm:pt>
    <dgm:pt modelId="{17AB6E48-91A5-447C-8F63-3EA2A6AAA7C5}" type="pres">
      <dgm:prSet presAssocID="{36EAC8D8-7793-41CD-BB07-278EB4961DF3}" presName="sibSpaceTwo" presStyleCnt="0"/>
      <dgm:spPr/>
    </dgm:pt>
    <dgm:pt modelId="{F919D7C6-2D9B-481A-ACEA-247F24204741}" type="pres">
      <dgm:prSet presAssocID="{FAFCC5C2-ADAF-4833-A04B-BCE305B0F034}" presName="vertTwo" presStyleCnt="0"/>
      <dgm:spPr/>
    </dgm:pt>
    <dgm:pt modelId="{4C733B28-ED08-4A6A-9FFF-0A4C2B9D2D62}" type="pres">
      <dgm:prSet presAssocID="{FAFCC5C2-ADAF-4833-A04B-BCE305B0F034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C36BC7-6BC5-4626-BD8D-723A4118E4F5}" type="pres">
      <dgm:prSet presAssocID="{FAFCC5C2-ADAF-4833-A04B-BCE305B0F034}" presName="horzTwo" presStyleCnt="0"/>
      <dgm:spPr/>
    </dgm:pt>
  </dgm:ptLst>
  <dgm:cxnLst>
    <dgm:cxn modelId="{33217606-0F93-4ADD-BE43-02E742B06CD3}" srcId="{63CA8DB2-A71E-4DC1-914F-C7E93C0CD099}" destId="{FAFCC5C2-ADAF-4833-A04B-BCE305B0F034}" srcOrd="3" destOrd="0" parTransId="{90F3772E-D068-4288-8FF1-4473E95496C1}" sibTransId="{1F8A6D5C-3ECE-4877-9AAF-2FE77FEC51C6}"/>
    <dgm:cxn modelId="{3256A307-D075-45C6-BD7E-9B45C6853A2B}" srcId="{63CA8DB2-A71E-4DC1-914F-C7E93C0CD099}" destId="{17BA7E4D-059D-4D79-BB05-CF37FF616220}" srcOrd="2" destOrd="0" parTransId="{102ED18B-9ED0-4CE3-BAF8-12261C966BFA}" sibTransId="{36EAC8D8-7793-41CD-BB07-278EB4961DF3}"/>
    <dgm:cxn modelId="{AE8DBF18-77A2-4DBE-8BB1-1F78F9C2523C}" srcId="{4F62E5FC-6540-4B92-8B73-29EFD7CA857E}" destId="{63CA8DB2-A71E-4DC1-914F-C7E93C0CD099}" srcOrd="0" destOrd="0" parTransId="{23E62D08-9802-4446-B4F1-822113ED5C15}" sibTransId="{6362EAD7-12AC-4D20-9254-438742D8CFBE}"/>
    <dgm:cxn modelId="{4F70A9F1-ECBF-4750-A274-6132A31292CC}" type="presOf" srcId="{FAFCC5C2-ADAF-4833-A04B-BCE305B0F034}" destId="{4C733B28-ED08-4A6A-9FFF-0A4C2B9D2D62}" srcOrd="0" destOrd="0" presId="urn:microsoft.com/office/officeart/2005/8/layout/hierarchy4"/>
    <dgm:cxn modelId="{BEE0B4E9-1A21-4DA8-B9FA-5DF28C6D698A}" srcId="{63CA8DB2-A71E-4DC1-914F-C7E93C0CD099}" destId="{C8703A12-D393-406B-BC93-24BE60764879}" srcOrd="0" destOrd="0" parTransId="{EBF9BF44-EB55-46F6-BD89-BADB104F7478}" sibTransId="{E21F6287-7D58-49FE-98C5-DD7B0DE9532D}"/>
    <dgm:cxn modelId="{010444C4-09CC-46E2-81D6-4232ADD686ED}" type="presOf" srcId="{C8703A12-D393-406B-BC93-24BE60764879}" destId="{A178767A-9275-43C0-94AF-90DEBF4B840A}" srcOrd="0" destOrd="0" presId="urn:microsoft.com/office/officeart/2005/8/layout/hierarchy4"/>
    <dgm:cxn modelId="{71A197C8-709A-481C-9332-E487A1BF0B14}" type="presOf" srcId="{63CA8DB2-A71E-4DC1-914F-C7E93C0CD099}" destId="{EF0276C7-EC9B-4B58-BD86-60829AC9C820}" srcOrd="0" destOrd="0" presId="urn:microsoft.com/office/officeart/2005/8/layout/hierarchy4"/>
    <dgm:cxn modelId="{A762A0D7-2641-49B0-BA82-8DC459ADFD55}" type="presOf" srcId="{17BA7E4D-059D-4D79-BB05-CF37FF616220}" destId="{09C5A936-DF46-4FA8-8B06-282E48523E9B}" srcOrd="0" destOrd="0" presId="urn:microsoft.com/office/officeart/2005/8/layout/hierarchy4"/>
    <dgm:cxn modelId="{1C1EE8A6-F0DC-4C48-8FE9-3CF2F84D0222}" type="presOf" srcId="{4F62E5FC-6540-4B92-8B73-29EFD7CA857E}" destId="{E203FFDD-968E-432F-AD55-025D34630F93}" srcOrd="0" destOrd="0" presId="urn:microsoft.com/office/officeart/2005/8/layout/hierarchy4"/>
    <dgm:cxn modelId="{F2A2A2B4-B9B4-4D28-8BB0-8F8725A7D154}" srcId="{63CA8DB2-A71E-4DC1-914F-C7E93C0CD099}" destId="{704D7A97-F136-4BAA-8FF8-C7904FD36AC1}" srcOrd="1" destOrd="0" parTransId="{A334EA31-C083-470D-A8D9-DD2E6C6C2A01}" sibTransId="{136C2E5D-FF2F-45E2-83C5-177D6DEE6B56}"/>
    <dgm:cxn modelId="{B06807B6-A64F-4498-ADBA-91A9C22286A1}" type="presOf" srcId="{704D7A97-F136-4BAA-8FF8-C7904FD36AC1}" destId="{E102EEC6-05CA-4DF4-9149-EDEDE0CB808F}" srcOrd="0" destOrd="0" presId="urn:microsoft.com/office/officeart/2005/8/layout/hierarchy4"/>
    <dgm:cxn modelId="{454BEFBE-3B68-4DB8-9688-0204F38FC38D}" type="presParOf" srcId="{E203FFDD-968E-432F-AD55-025D34630F93}" destId="{A6EA251A-93B2-460D-8852-9075AAAC70DD}" srcOrd="0" destOrd="0" presId="urn:microsoft.com/office/officeart/2005/8/layout/hierarchy4"/>
    <dgm:cxn modelId="{9C7E05DD-44A8-4605-8BDC-6FB21C94DF3F}" type="presParOf" srcId="{A6EA251A-93B2-460D-8852-9075AAAC70DD}" destId="{EF0276C7-EC9B-4B58-BD86-60829AC9C820}" srcOrd="0" destOrd="0" presId="urn:microsoft.com/office/officeart/2005/8/layout/hierarchy4"/>
    <dgm:cxn modelId="{6FC3C988-2B33-4546-8E96-1061BF85B923}" type="presParOf" srcId="{A6EA251A-93B2-460D-8852-9075AAAC70DD}" destId="{1FEFD8B1-5064-45B0-B510-6C37EDD725E2}" srcOrd="1" destOrd="0" presId="urn:microsoft.com/office/officeart/2005/8/layout/hierarchy4"/>
    <dgm:cxn modelId="{CB913D37-A440-4669-8892-5A157A625A5B}" type="presParOf" srcId="{A6EA251A-93B2-460D-8852-9075AAAC70DD}" destId="{594FA516-173E-4F83-8A4E-757F2A193232}" srcOrd="2" destOrd="0" presId="urn:microsoft.com/office/officeart/2005/8/layout/hierarchy4"/>
    <dgm:cxn modelId="{891E3706-884D-449E-8E81-1B56C3D69E71}" type="presParOf" srcId="{594FA516-173E-4F83-8A4E-757F2A193232}" destId="{49767D26-C702-477D-B9D1-C135FE0B2194}" srcOrd="0" destOrd="0" presId="urn:microsoft.com/office/officeart/2005/8/layout/hierarchy4"/>
    <dgm:cxn modelId="{7988AF02-2F64-493E-92AB-5B793BC31E14}" type="presParOf" srcId="{49767D26-C702-477D-B9D1-C135FE0B2194}" destId="{A178767A-9275-43C0-94AF-90DEBF4B840A}" srcOrd="0" destOrd="0" presId="urn:microsoft.com/office/officeart/2005/8/layout/hierarchy4"/>
    <dgm:cxn modelId="{A5689C2A-C085-4248-975F-459A9B0B1042}" type="presParOf" srcId="{49767D26-C702-477D-B9D1-C135FE0B2194}" destId="{74FCF8A6-1C0E-46F2-BF7F-10AB93A96D29}" srcOrd="1" destOrd="0" presId="urn:microsoft.com/office/officeart/2005/8/layout/hierarchy4"/>
    <dgm:cxn modelId="{3AEF669B-E6A0-4A1B-AFA1-BD10C2D42441}" type="presParOf" srcId="{594FA516-173E-4F83-8A4E-757F2A193232}" destId="{24B7A00A-EFB5-4799-A60B-BC1743DC055B}" srcOrd="1" destOrd="0" presId="urn:microsoft.com/office/officeart/2005/8/layout/hierarchy4"/>
    <dgm:cxn modelId="{CC72C996-63D8-4E3A-8A83-018EDCC261D8}" type="presParOf" srcId="{594FA516-173E-4F83-8A4E-757F2A193232}" destId="{E77FDB4D-64B0-4368-8518-EDCBD92A08A8}" srcOrd="2" destOrd="0" presId="urn:microsoft.com/office/officeart/2005/8/layout/hierarchy4"/>
    <dgm:cxn modelId="{4EBA8F8C-5C84-4EBC-BD64-6499934ED6A7}" type="presParOf" srcId="{E77FDB4D-64B0-4368-8518-EDCBD92A08A8}" destId="{E102EEC6-05CA-4DF4-9149-EDEDE0CB808F}" srcOrd="0" destOrd="0" presId="urn:microsoft.com/office/officeart/2005/8/layout/hierarchy4"/>
    <dgm:cxn modelId="{75DC4198-37AA-4651-AB4E-BDF753884297}" type="presParOf" srcId="{E77FDB4D-64B0-4368-8518-EDCBD92A08A8}" destId="{E1AA29D1-E3F2-464D-9C55-D7323998ACA3}" srcOrd="1" destOrd="0" presId="urn:microsoft.com/office/officeart/2005/8/layout/hierarchy4"/>
    <dgm:cxn modelId="{47449A33-1821-4393-913E-F44310676D2C}" type="presParOf" srcId="{594FA516-173E-4F83-8A4E-757F2A193232}" destId="{F4E51A77-67C7-4D38-9EE0-940447FBDC7B}" srcOrd="3" destOrd="0" presId="urn:microsoft.com/office/officeart/2005/8/layout/hierarchy4"/>
    <dgm:cxn modelId="{BAC3D9F6-09F3-4DFA-AB1F-04277929D8B1}" type="presParOf" srcId="{594FA516-173E-4F83-8A4E-757F2A193232}" destId="{EF3DF86F-1E48-4EC3-8BB4-D72882B64E3F}" srcOrd="4" destOrd="0" presId="urn:microsoft.com/office/officeart/2005/8/layout/hierarchy4"/>
    <dgm:cxn modelId="{819A4104-9486-4CD3-B46D-0D5615EACEED}" type="presParOf" srcId="{EF3DF86F-1E48-4EC3-8BB4-D72882B64E3F}" destId="{09C5A936-DF46-4FA8-8B06-282E48523E9B}" srcOrd="0" destOrd="0" presId="urn:microsoft.com/office/officeart/2005/8/layout/hierarchy4"/>
    <dgm:cxn modelId="{075B2B86-573B-4523-842B-A8C3CD6B2A5E}" type="presParOf" srcId="{EF3DF86F-1E48-4EC3-8BB4-D72882B64E3F}" destId="{78D44B7C-B1C3-4300-A414-45C267DC64DD}" srcOrd="1" destOrd="0" presId="urn:microsoft.com/office/officeart/2005/8/layout/hierarchy4"/>
    <dgm:cxn modelId="{76930E16-BFF4-46CD-BD76-0E2DE25B5468}" type="presParOf" srcId="{594FA516-173E-4F83-8A4E-757F2A193232}" destId="{17AB6E48-91A5-447C-8F63-3EA2A6AAA7C5}" srcOrd="5" destOrd="0" presId="urn:microsoft.com/office/officeart/2005/8/layout/hierarchy4"/>
    <dgm:cxn modelId="{6BAA14A0-B8E5-4D11-9088-5F2811815110}" type="presParOf" srcId="{594FA516-173E-4F83-8A4E-757F2A193232}" destId="{F919D7C6-2D9B-481A-ACEA-247F24204741}" srcOrd="6" destOrd="0" presId="urn:microsoft.com/office/officeart/2005/8/layout/hierarchy4"/>
    <dgm:cxn modelId="{7B97C65F-F947-405D-A4F2-A1EF118FD983}" type="presParOf" srcId="{F919D7C6-2D9B-481A-ACEA-247F24204741}" destId="{4C733B28-ED08-4A6A-9FFF-0A4C2B9D2D62}" srcOrd="0" destOrd="0" presId="urn:microsoft.com/office/officeart/2005/8/layout/hierarchy4"/>
    <dgm:cxn modelId="{66868D02-EE24-442A-BA5F-FC449A49C1D5}" type="presParOf" srcId="{F919D7C6-2D9B-481A-ACEA-247F24204741}" destId="{B8C36BC7-6BC5-4626-BD8D-723A4118E4F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941AE7-3EB9-47E2-8C7B-9322F86AC4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D78417-60E3-465F-9E6E-DC6C3F274179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An updated Directive on public sector information</a:t>
          </a:r>
          <a:endParaRPr lang="en-GB" dirty="0">
            <a:solidFill>
              <a:srgbClr val="0F5494"/>
            </a:solidFill>
          </a:endParaRPr>
        </a:p>
      </dgm:t>
    </dgm:pt>
    <dgm:pt modelId="{8BC0C479-175B-4180-827D-48CF442A187D}" type="parTrans" cxnId="{09785FDB-70F4-4313-AA80-651BE06DE36F}">
      <dgm:prSet/>
      <dgm:spPr/>
      <dgm:t>
        <a:bodyPr/>
        <a:lstStyle/>
        <a:p>
          <a:endParaRPr lang="en-GB"/>
        </a:p>
      </dgm:t>
    </dgm:pt>
    <dgm:pt modelId="{CD2EA9AC-AF24-427D-82A5-26D17AAC0974}" type="sibTrans" cxnId="{09785FDB-70F4-4313-AA80-651BE06DE36F}">
      <dgm:prSet/>
      <dgm:spPr/>
      <dgm:t>
        <a:bodyPr/>
        <a:lstStyle/>
        <a:p>
          <a:endParaRPr lang="en-GB"/>
        </a:p>
      </dgm:t>
    </dgm:pt>
    <dgm:pt modelId="{7316A487-623D-4682-AE77-01068161306D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Guidance on sharing private sector data in the economy (including industrial data)</a:t>
          </a:r>
          <a:endParaRPr lang="en-GB" dirty="0">
            <a:solidFill>
              <a:srgbClr val="0F5494"/>
            </a:solidFill>
          </a:endParaRPr>
        </a:p>
      </dgm:t>
    </dgm:pt>
    <dgm:pt modelId="{0A2D5EFB-FE7D-4285-97B2-67ECE3218C5A}" type="parTrans" cxnId="{7F5CB43D-83AF-43D6-81A3-26590D89D20C}">
      <dgm:prSet/>
      <dgm:spPr/>
      <dgm:t>
        <a:bodyPr/>
        <a:lstStyle/>
        <a:p>
          <a:endParaRPr lang="en-GB"/>
        </a:p>
      </dgm:t>
    </dgm:pt>
    <dgm:pt modelId="{9B6D5FB1-D1D7-421F-BC51-222C1D748EDB}" type="sibTrans" cxnId="{7F5CB43D-83AF-43D6-81A3-26590D89D20C}">
      <dgm:prSet/>
      <dgm:spPr/>
      <dgm:t>
        <a:bodyPr/>
        <a:lstStyle/>
        <a:p>
          <a:endParaRPr lang="en-GB"/>
        </a:p>
      </dgm:t>
    </dgm:pt>
    <dgm:pt modelId="{E8419678-A01B-4017-A5E4-9AD7E1680146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An updated Recommendation on access to and preservation of scientific information</a:t>
          </a:r>
          <a:endParaRPr lang="en-GB" dirty="0">
            <a:solidFill>
              <a:srgbClr val="0F5494"/>
            </a:solidFill>
          </a:endParaRPr>
        </a:p>
      </dgm:t>
    </dgm:pt>
    <dgm:pt modelId="{7CBFD428-3B05-498E-BEB5-DE91BB519645}" type="parTrans" cxnId="{B491CE14-D07D-4AD0-BE80-187E9E542CCF}">
      <dgm:prSet/>
      <dgm:spPr/>
      <dgm:t>
        <a:bodyPr/>
        <a:lstStyle/>
        <a:p>
          <a:endParaRPr lang="en-GB"/>
        </a:p>
      </dgm:t>
    </dgm:pt>
    <dgm:pt modelId="{10A98FD9-B4EE-4425-89E6-C836E6DB3A30}" type="sibTrans" cxnId="{B491CE14-D07D-4AD0-BE80-187E9E542CCF}">
      <dgm:prSet/>
      <dgm:spPr/>
      <dgm:t>
        <a:bodyPr/>
        <a:lstStyle/>
        <a:p>
          <a:endParaRPr lang="en-GB"/>
        </a:p>
      </dgm:t>
    </dgm:pt>
    <dgm:pt modelId="{6EDE7CAB-2ABC-45B8-ABEB-22E17BAEEE16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A Communication on the digital transformation of health and care, including sharing of genomic and other health data sets</a:t>
          </a:r>
          <a:endParaRPr lang="en-GB" dirty="0">
            <a:solidFill>
              <a:srgbClr val="0F5494"/>
            </a:solidFill>
          </a:endParaRPr>
        </a:p>
      </dgm:t>
    </dgm:pt>
    <dgm:pt modelId="{5B706EF6-7F1A-460C-91D9-1A00E2316E5D}" type="parTrans" cxnId="{0C3D37A1-0026-44B8-9F26-3B64520088DE}">
      <dgm:prSet/>
      <dgm:spPr/>
      <dgm:t>
        <a:bodyPr/>
        <a:lstStyle/>
        <a:p>
          <a:endParaRPr lang="en-GB"/>
        </a:p>
      </dgm:t>
    </dgm:pt>
    <dgm:pt modelId="{523B37CF-8FDE-41B6-BAB0-747754D50937}" type="sibTrans" cxnId="{0C3D37A1-0026-44B8-9F26-3B64520088DE}">
      <dgm:prSet/>
      <dgm:spPr/>
      <dgm:t>
        <a:bodyPr/>
        <a:lstStyle/>
        <a:p>
          <a:endParaRPr lang="en-GB"/>
        </a:p>
      </dgm:t>
    </dgm:pt>
    <dgm:pt modelId="{42E8FE53-CBC5-4960-9E9F-42FCBDE16559}" type="pres">
      <dgm:prSet presAssocID="{DC941AE7-3EB9-47E2-8C7B-9322F86AC4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3839E1-415B-4F1D-88C2-4B8497836D31}" type="pres">
      <dgm:prSet presAssocID="{01D78417-60E3-465F-9E6E-DC6C3F2741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D96BC-0C59-4D6A-9FAD-2502BBC8197C}" type="pres">
      <dgm:prSet presAssocID="{CD2EA9AC-AF24-427D-82A5-26D17AAC0974}" presName="sibTrans" presStyleCnt="0"/>
      <dgm:spPr/>
    </dgm:pt>
    <dgm:pt modelId="{CD307AB4-2853-452F-B1A6-42238B8E65A2}" type="pres">
      <dgm:prSet presAssocID="{7316A487-623D-4682-AE77-01068161306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CABAF-83A5-425C-8C70-CB354ACF7E7E}" type="pres">
      <dgm:prSet presAssocID="{9B6D5FB1-D1D7-421F-BC51-222C1D748EDB}" presName="sibTrans" presStyleCnt="0"/>
      <dgm:spPr/>
    </dgm:pt>
    <dgm:pt modelId="{26EFD357-45D2-4338-8C30-1C0EFA567B03}" type="pres">
      <dgm:prSet presAssocID="{E8419678-A01B-4017-A5E4-9AD7E168014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A88A7-EE66-4510-B375-837E6EFB138D}" type="pres">
      <dgm:prSet presAssocID="{10A98FD9-B4EE-4425-89E6-C836E6DB3A30}" presName="sibTrans" presStyleCnt="0"/>
      <dgm:spPr/>
    </dgm:pt>
    <dgm:pt modelId="{E5660614-A7FF-457D-AFB6-5413716DE531}" type="pres">
      <dgm:prSet presAssocID="{6EDE7CAB-2ABC-45B8-ABEB-22E17BAEEE1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52279F-AA70-48DC-B761-152952DC9B1B}" type="presOf" srcId="{7316A487-623D-4682-AE77-01068161306D}" destId="{CD307AB4-2853-452F-B1A6-42238B8E65A2}" srcOrd="0" destOrd="0" presId="urn:microsoft.com/office/officeart/2005/8/layout/default"/>
    <dgm:cxn modelId="{B491CE14-D07D-4AD0-BE80-187E9E542CCF}" srcId="{DC941AE7-3EB9-47E2-8C7B-9322F86AC44B}" destId="{E8419678-A01B-4017-A5E4-9AD7E1680146}" srcOrd="2" destOrd="0" parTransId="{7CBFD428-3B05-498E-BEB5-DE91BB519645}" sibTransId="{10A98FD9-B4EE-4425-89E6-C836E6DB3A30}"/>
    <dgm:cxn modelId="{F0D04CC3-31A2-4B54-8765-64610B3D06A6}" type="presOf" srcId="{DC941AE7-3EB9-47E2-8C7B-9322F86AC44B}" destId="{42E8FE53-CBC5-4960-9E9F-42FCBDE16559}" srcOrd="0" destOrd="0" presId="urn:microsoft.com/office/officeart/2005/8/layout/default"/>
    <dgm:cxn modelId="{EA6A902D-7F39-4876-9131-259467653990}" type="presOf" srcId="{E8419678-A01B-4017-A5E4-9AD7E1680146}" destId="{26EFD357-45D2-4338-8C30-1C0EFA567B03}" srcOrd="0" destOrd="0" presId="urn:microsoft.com/office/officeart/2005/8/layout/default"/>
    <dgm:cxn modelId="{09785FDB-70F4-4313-AA80-651BE06DE36F}" srcId="{DC941AE7-3EB9-47E2-8C7B-9322F86AC44B}" destId="{01D78417-60E3-465F-9E6E-DC6C3F274179}" srcOrd="0" destOrd="0" parTransId="{8BC0C479-175B-4180-827D-48CF442A187D}" sibTransId="{CD2EA9AC-AF24-427D-82A5-26D17AAC0974}"/>
    <dgm:cxn modelId="{4A75AD17-06FA-42D1-8B51-8EFC4F37D8A7}" type="presOf" srcId="{01D78417-60E3-465F-9E6E-DC6C3F274179}" destId="{553839E1-415B-4F1D-88C2-4B8497836D31}" srcOrd="0" destOrd="0" presId="urn:microsoft.com/office/officeart/2005/8/layout/default"/>
    <dgm:cxn modelId="{0C3D37A1-0026-44B8-9F26-3B64520088DE}" srcId="{DC941AE7-3EB9-47E2-8C7B-9322F86AC44B}" destId="{6EDE7CAB-2ABC-45B8-ABEB-22E17BAEEE16}" srcOrd="3" destOrd="0" parTransId="{5B706EF6-7F1A-460C-91D9-1A00E2316E5D}" sibTransId="{523B37CF-8FDE-41B6-BAB0-747754D50937}"/>
    <dgm:cxn modelId="{7F5CB43D-83AF-43D6-81A3-26590D89D20C}" srcId="{DC941AE7-3EB9-47E2-8C7B-9322F86AC44B}" destId="{7316A487-623D-4682-AE77-01068161306D}" srcOrd="1" destOrd="0" parTransId="{0A2D5EFB-FE7D-4285-97B2-67ECE3218C5A}" sibTransId="{9B6D5FB1-D1D7-421F-BC51-222C1D748EDB}"/>
    <dgm:cxn modelId="{7B3374B3-06FC-40EA-8295-F2F15DA65F1A}" type="presOf" srcId="{6EDE7CAB-2ABC-45B8-ABEB-22E17BAEEE16}" destId="{E5660614-A7FF-457D-AFB6-5413716DE531}" srcOrd="0" destOrd="0" presId="urn:microsoft.com/office/officeart/2005/8/layout/default"/>
    <dgm:cxn modelId="{E1F9DB94-A48E-4C50-9632-689F050E0515}" type="presParOf" srcId="{42E8FE53-CBC5-4960-9E9F-42FCBDE16559}" destId="{553839E1-415B-4F1D-88C2-4B8497836D31}" srcOrd="0" destOrd="0" presId="urn:microsoft.com/office/officeart/2005/8/layout/default"/>
    <dgm:cxn modelId="{7BD47788-3C64-42D6-A8D3-A3C153ED2B3F}" type="presParOf" srcId="{42E8FE53-CBC5-4960-9E9F-42FCBDE16559}" destId="{BD2D96BC-0C59-4D6A-9FAD-2502BBC8197C}" srcOrd="1" destOrd="0" presId="urn:microsoft.com/office/officeart/2005/8/layout/default"/>
    <dgm:cxn modelId="{7D161883-2224-424F-AB9C-F79E66FEEDDA}" type="presParOf" srcId="{42E8FE53-CBC5-4960-9E9F-42FCBDE16559}" destId="{CD307AB4-2853-452F-B1A6-42238B8E65A2}" srcOrd="2" destOrd="0" presId="urn:microsoft.com/office/officeart/2005/8/layout/default"/>
    <dgm:cxn modelId="{A6CA7A67-B58B-4713-8D7E-F6A16537CA54}" type="presParOf" srcId="{42E8FE53-CBC5-4960-9E9F-42FCBDE16559}" destId="{765CABAF-83A5-425C-8C70-CB354ACF7E7E}" srcOrd="3" destOrd="0" presId="urn:microsoft.com/office/officeart/2005/8/layout/default"/>
    <dgm:cxn modelId="{0FAF083D-4988-4D6F-8F5C-1A9E92409AB3}" type="presParOf" srcId="{42E8FE53-CBC5-4960-9E9F-42FCBDE16559}" destId="{26EFD357-45D2-4338-8C30-1C0EFA567B03}" srcOrd="4" destOrd="0" presId="urn:microsoft.com/office/officeart/2005/8/layout/default"/>
    <dgm:cxn modelId="{712AB966-529C-4BD1-A889-8837B3781E04}" type="presParOf" srcId="{42E8FE53-CBC5-4960-9E9F-42FCBDE16559}" destId="{87DA88A7-EE66-4510-B375-837E6EFB138D}" srcOrd="5" destOrd="0" presId="urn:microsoft.com/office/officeart/2005/8/layout/default"/>
    <dgm:cxn modelId="{55EB67E7-0826-4DAA-A7CD-1CD568F5938E}" type="presParOf" srcId="{42E8FE53-CBC5-4960-9E9F-42FCBDE16559}" destId="{E5660614-A7FF-457D-AFB6-5413716DE53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B810AA-B548-4D08-A25A-49EDBB71CA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1CC4181-7E9C-44F8-A1BE-EE168992CE39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Set up dedicated </a:t>
          </a:r>
          <a:r>
            <a:rPr lang="en-GB" b="1" i="0" dirty="0" smtClean="0">
              <a:solidFill>
                <a:srgbClr val="0F5494"/>
              </a:solidFill>
            </a:rPr>
            <a:t>(re-)training schemes </a:t>
          </a:r>
          <a:r>
            <a:rPr lang="en-GB" i="0" dirty="0" smtClean="0">
              <a:solidFill>
                <a:srgbClr val="0F5494"/>
              </a:solidFill>
            </a:rPr>
            <a:t>in connection with the Blueprint on sectoral cooperation on skills  </a:t>
          </a:r>
          <a:endParaRPr lang="en-GB" dirty="0">
            <a:solidFill>
              <a:srgbClr val="0F5494"/>
            </a:solidFill>
          </a:endParaRPr>
        </a:p>
      </dgm:t>
    </dgm:pt>
    <dgm:pt modelId="{85BDAC4A-467B-4542-8F83-5083FBCA8E19}" type="parTrans" cxnId="{177767DE-AA78-4750-9A34-5FE599A3FF2F}">
      <dgm:prSet/>
      <dgm:spPr/>
      <dgm:t>
        <a:bodyPr/>
        <a:lstStyle/>
        <a:p>
          <a:endParaRPr lang="en-GB"/>
        </a:p>
      </dgm:t>
    </dgm:pt>
    <dgm:pt modelId="{C510188F-E5DF-45BA-ABA7-6C9C8DE6B228}" type="sibTrans" cxnId="{177767DE-AA78-4750-9A34-5FE599A3FF2F}">
      <dgm:prSet/>
      <dgm:spPr/>
      <dgm:t>
        <a:bodyPr/>
        <a:lstStyle/>
        <a:p>
          <a:endParaRPr lang="en-GB"/>
        </a:p>
      </dgm:t>
    </dgm:pt>
    <dgm:pt modelId="{F7DCFA61-5E3A-44A5-B701-3A9079D1F18A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Gather input from experts to </a:t>
          </a:r>
          <a:r>
            <a:rPr lang="en-GB" b="1" i="0" dirty="0" smtClean="0">
              <a:solidFill>
                <a:srgbClr val="0F5494"/>
              </a:solidFill>
            </a:rPr>
            <a:t>anticipate changes </a:t>
          </a:r>
          <a:r>
            <a:rPr lang="en-GB" i="0" dirty="0" smtClean="0">
              <a:solidFill>
                <a:srgbClr val="0F5494"/>
              </a:solidFill>
            </a:rPr>
            <a:t>on the labour market </a:t>
          </a:r>
          <a:endParaRPr lang="en-GB" dirty="0">
            <a:solidFill>
              <a:srgbClr val="0F5494"/>
            </a:solidFill>
          </a:endParaRPr>
        </a:p>
      </dgm:t>
    </dgm:pt>
    <dgm:pt modelId="{2CF3B993-81D1-497E-ADB1-ED56A6719DE8}" type="parTrans" cxnId="{24458CE2-3E94-4D41-85CA-3A2F418ED520}">
      <dgm:prSet/>
      <dgm:spPr/>
      <dgm:t>
        <a:bodyPr/>
        <a:lstStyle/>
        <a:p>
          <a:endParaRPr lang="en-GB"/>
        </a:p>
      </dgm:t>
    </dgm:pt>
    <dgm:pt modelId="{4D2DB534-A1AF-4074-A813-DE78758C95B7}" type="sibTrans" cxnId="{24458CE2-3E94-4D41-85CA-3A2F418ED520}">
      <dgm:prSet/>
      <dgm:spPr/>
      <dgm:t>
        <a:bodyPr/>
        <a:lstStyle/>
        <a:p>
          <a:endParaRPr lang="en-GB"/>
        </a:p>
      </dgm:t>
    </dgm:pt>
    <dgm:pt modelId="{7FAA74A0-A50A-4420-885C-A54B8D6EB372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Support </a:t>
          </a:r>
          <a:r>
            <a:rPr lang="en-GB" b="1" i="0" dirty="0" smtClean="0">
              <a:solidFill>
                <a:srgbClr val="0F5494"/>
              </a:solidFill>
            </a:rPr>
            <a:t>Digital Opportunity Traineeships </a:t>
          </a:r>
          <a:r>
            <a:rPr lang="en-GB" i="0" dirty="0" smtClean="0">
              <a:solidFill>
                <a:srgbClr val="0F5494"/>
              </a:solidFill>
            </a:rPr>
            <a:t>(2018-20) in advanced digital skills for students and fresh graduates</a:t>
          </a:r>
          <a:endParaRPr lang="en-GB" dirty="0">
            <a:solidFill>
              <a:srgbClr val="0F5494"/>
            </a:solidFill>
          </a:endParaRPr>
        </a:p>
      </dgm:t>
    </dgm:pt>
    <dgm:pt modelId="{FA67DDC5-7CF2-43D0-8826-6A09003F5585}" type="parTrans" cxnId="{30152F72-0FD3-4EBF-89CB-8862BE42A331}">
      <dgm:prSet/>
      <dgm:spPr/>
      <dgm:t>
        <a:bodyPr/>
        <a:lstStyle/>
        <a:p>
          <a:endParaRPr lang="en-GB"/>
        </a:p>
      </dgm:t>
    </dgm:pt>
    <dgm:pt modelId="{5B269E99-F34F-4471-81EC-B5CC1D03EAE0}" type="sibTrans" cxnId="{30152F72-0FD3-4EBF-89CB-8862BE42A331}">
      <dgm:prSet/>
      <dgm:spPr/>
      <dgm:t>
        <a:bodyPr/>
        <a:lstStyle/>
        <a:p>
          <a:endParaRPr lang="en-GB"/>
        </a:p>
      </dgm:t>
    </dgm:pt>
    <dgm:pt modelId="{09FA16B6-E172-4F21-9E94-75EF2F9222D5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Ask </a:t>
          </a:r>
          <a:r>
            <a:rPr lang="en-GB" b="1" i="0" dirty="0" smtClean="0">
              <a:solidFill>
                <a:srgbClr val="0F5494"/>
              </a:solidFill>
            </a:rPr>
            <a:t>social partners </a:t>
          </a:r>
          <a:r>
            <a:rPr lang="en-GB" i="0" dirty="0" smtClean="0">
              <a:solidFill>
                <a:srgbClr val="0F5494"/>
              </a:solidFill>
            </a:rPr>
            <a:t>to include AI in their joint work programmes </a:t>
          </a:r>
          <a:endParaRPr lang="en-GB" dirty="0">
            <a:solidFill>
              <a:srgbClr val="0F5494"/>
            </a:solidFill>
          </a:endParaRPr>
        </a:p>
      </dgm:t>
    </dgm:pt>
    <dgm:pt modelId="{28119AF1-13B0-4F3F-953B-A6DFD76BD9FE}" type="parTrans" cxnId="{018B3355-CBA1-4208-80A3-5B6EE7353CEE}">
      <dgm:prSet/>
      <dgm:spPr/>
      <dgm:t>
        <a:bodyPr/>
        <a:lstStyle/>
        <a:p>
          <a:endParaRPr lang="en-GB"/>
        </a:p>
      </dgm:t>
    </dgm:pt>
    <dgm:pt modelId="{8558AA9B-82C5-479B-B200-D7518AC1CC0B}" type="sibTrans" cxnId="{018B3355-CBA1-4208-80A3-5B6EE7353CEE}">
      <dgm:prSet/>
      <dgm:spPr/>
      <dgm:t>
        <a:bodyPr/>
        <a:lstStyle/>
        <a:p>
          <a:endParaRPr lang="en-GB"/>
        </a:p>
      </dgm:t>
    </dgm:pt>
    <dgm:pt modelId="{0E9FDE1B-4CF7-4BBD-9FC7-CFB2FDE2347C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Ask the </a:t>
          </a:r>
          <a:r>
            <a:rPr lang="en-GB" b="1" i="0" dirty="0" smtClean="0">
              <a:solidFill>
                <a:srgbClr val="0F5494"/>
              </a:solidFill>
            </a:rPr>
            <a:t>European Institute of Innovation and Technology </a:t>
          </a:r>
          <a:r>
            <a:rPr lang="en-GB" i="0" dirty="0" smtClean="0">
              <a:solidFill>
                <a:srgbClr val="0F5494"/>
              </a:solidFill>
            </a:rPr>
            <a:t>to  integrate AI in their education offerings</a:t>
          </a:r>
          <a:endParaRPr lang="en-GB" dirty="0">
            <a:solidFill>
              <a:srgbClr val="0F5494"/>
            </a:solidFill>
          </a:endParaRPr>
        </a:p>
      </dgm:t>
    </dgm:pt>
    <dgm:pt modelId="{8ECDBB38-C269-4D1D-8D64-7A908A294EEC}" type="parTrans" cxnId="{E3B0C8CB-A337-41DD-B062-82CF80F23233}">
      <dgm:prSet/>
      <dgm:spPr/>
      <dgm:t>
        <a:bodyPr/>
        <a:lstStyle/>
        <a:p>
          <a:endParaRPr lang="en-GB"/>
        </a:p>
      </dgm:t>
    </dgm:pt>
    <dgm:pt modelId="{C5E2639E-2A56-4D56-8570-774FAA2BEA6D}" type="sibTrans" cxnId="{E3B0C8CB-A337-41DD-B062-82CF80F23233}">
      <dgm:prSet/>
      <dgm:spPr/>
      <dgm:t>
        <a:bodyPr/>
        <a:lstStyle/>
        <a:p>
          <a:endParaRPr lang="en-GB"/>
        </a:p>
      </dgm:t>
    </dgm:pt>
    <dgm:pt modelId="{12266724-DB5D-4355-8DDC-8F864ACBCEC0}">
      <dgm:prSet/>
      <dgm:spPr>
        <a:solidFill>
          <a:srgbClr val="FFD624"/>
        </a:solidFill>
      </dgm:spPr>
      <dgm:t>
        <a:bodyPr/>
        <a:lstStyle/>
        <a:p>
          <a:pPr rtl="0"/>
          <a:r>
            <a:rPr lang="en-GB" i="0" dirty="0" smtClean="0">
              <a:solidFill>
                <a:srgbClr val="0F5494"/>
              </a:solidFill>
            </a:rPr>
            <a:t>Consider broadening the scope of the current European Globalisation Adjustment Fund to digitisation/automation</a:t>
          </a:r>
          <a:endParaRPr lang="en-GB" dirty="0">
            <a:solidFill>
              <a:srgbClr val="0F5494"/>
            </a:solidFill>
          </a:endParaRPr>
        </a:p>
      </dgm:t>
    </dgm:pt>
    <dgm:pt modelId="{960DB300-7072-41AA-B7E7-9E037586AAA4}" type="parTrans" cxnId="{73921584-2904-448C-BF98-576AE4BB2861}">
      <dgm:prSet/>
      <dgm:spPr/>
      <dgm:t>
        <a:bodyPr/>
        <a:lstStyle/>
        <a:p>
          <a:endParaRPr lang="en-GB"/>
        </a:p>
      </dgm:t>
    </dgm:pt>
    <dgm:pt modelId="{D9883736-D8FE-473C-96F3-5076EE66B675}" type="sibTrans" cxnId="{73921584-2904-448C-BF98-576AE4BB2861}">
      <dgm:prSet/>
      <dgm:spPr/>
      <dgm:t>
        <a:bodyPr/>
        <a:lstStyle/>
        <a:p>
          <a:endParaRPr lang="en-GB"/>
        </a:p>
      </dgm:t>
    </dgm:pt>
    <dgm:pt modelId="{26CD4BEF-A822-4BD2-AEE3-A4EAF885FD3C}" type="pres">
      <dgm:prSet presAssocID="{88B810AA-B548-4D08-A25A-49EDBB71CA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59DBC9-BD81-428C-9FCD-5794761C3EA8}" type="pres">
      <dgm:prSet presAssocID="{81CC4181-7E9C-44F8-A1BE-EE168992CE3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6A5E0-CC0D-4442-9150-110906ABAE56}" type="pres">
      <dgm:prSet presAssocID="{C510188F-E5DF-45BA-ABA7-6C9C8DE6B228}" presName="spacer" presStyleCnt="0"/>
      <dgm:spPr/>
    </dgm:pt>
    <dgm:pt modelId="{1CB88EF0-DDB2-4F6E-9ADC-ED9D8A5FF69A}" type="pres">
      <dgm:prSet presAssocID="{F7DCFA61-5E3A-44A5-B701-3A9079D1F18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1C6C0-B6A9-487F-8A45-632018E24C2C}" type="pres">
      <dgm:prSet presAssocID="{4D2DB534-A1AF-4074-A813-DE78758C95B7}" presName="spacer" presStyleCnt="0"/>
      <dgm:spPr/>
    </dgm:pt>
    <dgm:pt modelId="{17BFAAFA-98BE-4D0C-91F2-76B918D80113}" type="pres">
      <dgm:prSet presAssocID="{7FAA74A0-A50A-4420-885C-A54B8D6EB37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C62B7-DA3A-4BE7-9999-0A3893968441}" type="pres">
      <dgm:prSet presAssocID="{5B269E99-F34F-4471-81EC-B5CC1D03EAE0}" presName="spacer" presStyleCnt="0"/>
      <dgm:spPr/>
    </dgm:pt>
    <dgm:pt modelId="{6EAC6B07-CD9F-432C-AD41-4227F75BB021}" type="pres">
      <dgm:prSet presAssocID="{09FA16B6-E172-4F21-9E94-75EF2F9222D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2F6F3-079F-4DA0-8D2B-AC7F63FEA9A0}" type="pres">
      <dgm:prSet presAssocID="{8558AA9B-82C5-479B-B200-D7518AC1CC0B}" presName="spacer" presStyleCnt="0"/>
      <dgm:spPr/>
    </dgm:pt>
    <dgm:pt modelId="{826862B6-0862-4E46-8C1D-57287C0BB9D5}" type="pres">
      <dgm:prSet presAssocID="{0E9FDE1B-4CF7-4BBD-9FC7-CFB2FDE2347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5CEB4-2C8A-400B-A129-0538BB109D0C}" type="pres">
      <dgm:prSet presAssocID="{C5E2639E-2A56-4D56-8570-774FAA2BEA6D}" presName="spacer" presStyleCnt="0"/>
      <dgm:spPr/>
    </dgm:pt>
    <dgm:pt modelId="{F422BA1A-3FA3-42DE-806F-733041F8C984}" type="pres">
      <dgm:prSet presAssocID="{12266724-DB5D-4355-8DDC-8F864ACBCEC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7767DE-AA78-4750-9A34-5FE599A3FF2F}" srcId="{88B810AA-B548-4D08-A25A-49EDBB71CACA}" destId="{81CC4181-7E9C-44F8-A1BE-EE168992CE39}" srcOrd="0" destOrd="0" parTransId="{85BDAC4A-467B-4542-8F83-5083FBCA8E19}" sibTransId="{C510188F-E5DF-45BA-ABA7-6C9C8DE6B228}"/>
    <dgm:cxn modelId="{D7AFFCC9-0331-4377-9D80-B878BE0880B6}" type="presOf" srcId="{81CC4181-7E9C-44F8-A1BE-EE168992CE39}" destId="{8B59DBC9-BD81-428C-9FCD-5794761C3EA8}" srcOrd="0" destOrd="0" presId="urn:microsoft.com/office/officeart/2005/8/layout/vList2"/>
    <dgm:cxn modelId="{73921584-2904-448C-BF98-576AE4BB2861}" srcId="{88B810AA-B548-4D08-A25A-49EDBB71CACA}" destId="{12266724-DB5D-4355-8DDC-8F864ACBCEC0}" srcOrd="5" destOrd="0" parTransId="{960DB300-7072-41AA-B7E7-9E037586AAA4}" sibTransId="{D9883736-D8FE-473C-96F3-5076EE66B675}"/>
    <dgm:cxn modelId="{FAB19D49-BC1F-44A8-8251-FDC789CEA880}" type="presOf" srcId="{09FA16B6-E172-4F21-9E94-75EF2F9222D5}" destId="{6EAC6B07-CD9F-432C-AD41-4227F75BB021}" srcOrd="0" destOrd="0" presId="urn:microsoft.com/office/officeart/2005/8/layout/vList2"/>
    <dgm:cxn modelId="{018B3355-CBA1-4208-80A3-5B6EE7353CEE}" srcId="{88B810AA-B548-4D08-A25A-49EDBB71CACA}" destId="{09FA16B6-E172-4F21-9E94-75EF2F9222D5}" srcOrd="3" destOrd="0" parTransId="{28119AF1-13B0-4F3F-953B-A6DFD76BD9FE}" sibTransId="{8558AA9B-82C5-479B-B200-D7518AC1CC0B}"/>
    <dgm:cxn modelId="{4A777D7F-A21E-4EE2-8AD6-20AFE44C1294}" type="presOf" srcId="{7FAA74A0-A50A-4420-885C-A54B8D6EB372}" destId="{17BFAAFA-98BE-4D0C-91F2-76B918D80113}" srcOrd="0" destOrd="0" presId="urn:microsoft.com/office/officeart/2005/8/layout/vList2"/>
    <dgm:cxn modelId="{24458CE2-3E94-4D41-85CA-3A2F418ED520}" srcId="{88B810AA-B548-4D08-A25A-49EDBB71CACA}" destId="{F7DCFA61-5E3A-44A5-B701-3A9079D1F18A}" srcOrd="1" destOrd="0" parTransId="{2CF3B993-81D1-497E-ADB1-ED56A6719DE8}" sibTransId="{4D2DB534-A1AF-4074-A813-DE78758C95B7}"/>
    <dgm:cxn modelId="{30152F72-0FD3-4EBF-89CB-8862BE42A331}" srcId="{88B810AA-B548-4D08-A25A-49EDBB71CACA}" destId="{7FAA74A0-A50A-4420-885C-A54B8D6EB372}" srcOrd="2" destOrd="0" parTransId="{FA67DDC5-7CF2-43D0-8826-6A09003F5585}" sibTransId="{5B269E99-F34F-4471-81EC-B5CC1D03EAE0}"/>
    <dgm:cxn modelId="{7BEB2D72-73AE-4FE2-8AE0-8AF9A6762F2D}" type="presOf" srcId="{12266724-DB5D-4355-8DDC-8F864ACBCEC0}" destId="{F422BA1A-3FA3-42DE-806F-733041F8C984}" srcOrd="0" destOrd="0" presId="urn:microsoft.com/office/officeart/2005/8/layout/vList2"/>
    <dgm:cxn modelId="{A70C98EF-2D69-4A75-975E-61B13F638252}" type="presOf" srcId="{F7DCFA61-5E3A-44A5-B701-3A9079D1F18A}" destId="{1CB88EF0-DDB2-4F6E-9ADC-ED9D8A5FF69A}" srcOrd="0" destOrd="0" presId="urn:microsoft.com/office/officeart/2005/8/layout/vList2"/>
    <dgm:cxn modelId="{E3B0C8CB-A337-41DD-B062-82CF80F23233}" srcId="{88B810AA-B548-4D08-A25A-49EDBB71CACA}" destId="{0E9FDE1B-4CF7-4BBD-9FC7-CFB2FDE2347C}" srcOrd="4" destOrd="0" parTransId="{8ECDBB38-C269-4D1D-8D64-7A908A294EEC}" sibTransId="{C5E2639E-2A56-4D56-8570-774FAA2BEA6D}"/>
    <dgm:cxn modelId="{15F4BD46-E46E-4421-887D-1F02D47C871F}" type="presOf" srcId="{88B810AA-B548-4D08-A25A-49EDBB71CACA}" destId="{26CD4BEF-A822-4BD2-AEE3-A4EAF885FD3C}" srcOrd="0" destOrd="0" presId="urn:microsoft.com/office/officeart/2005/8/layout/vList2"/>
    <dgm:cxn modelId="{C5EBE2AE-14C5-4F69-85AF-894F49C7BB82}" type="presOf" srcId="{0E9FDE1B-4CF7-4BBD-9FC7-CFB2FDE2347C}" destId="{826862B6-0862-4E46-8C1D-57287C0BB9D5}" srcOrd="0" destOrd="0" presId="urn:microsoft.com/office/officeart/2005/8/layout/vList2"/>
    <dgm:cxn modelId="{BF994C46-1016-4635-9345-841C07C09512}" type="presParOf" srcId="{26CD4BEF-A822-4BD2-AEE3-A4EAF885FD3C}" destId="{8B59DBC9-BD81-428C-9FCD-5794761C3EA8}" srcOrd="0" destOrd="0" presId="urn:microsoft.com/office/officeart/2005/8/layout/vList2"/>
    <dgm:cxn modelId="{6ECFECF6-85B0-4659-A92E-EF7BB58E2F1E}" type="presParOf" srcId="{26CD4BEF-A822-4BD2-AEE3-A4EAF885FD3C}" destId="{A856A5E0-CC0D-4442-9150-110906ABAE56}" srcOrd="1" destOrd="0" presId="urn:microsoft.com/office/officeart/2005/8/layout/vList2"/>
    <dgm:cxn modelId="{86F5AE53-2E3E-427F-AC36-FAFC6CB91BAA}" type="presParOf" srcId="{26CD4BEF-A822-4BD2-AEE3-A4EAF885FD3C}" destId="{1CB88EF0-DDB2-4F6E-9ADC-ED9D8A5FF69A}" srcOrd="2" destOrd="0" presId="urn:microsoft.com/office/officeart/2005/8/layout/vList2"/>
    <dgm:cxn modelId="{C77F8BA3-8502-4B6D-ADD3-F62C0142F50F}" type="presParOf" srcId="{26CD4BEF-A822-4BD2-AEE3-A4EAF885FD3C}" destId="{5081C6C0-B6A9-487F-8A45-632018E24C2C}" srcOrd="3" destOrd="0" presId="urn:microsoft.com/office/officeart/2005/8/layout/vList2"/>
    <dgm:cxn modelId="{222EE383-BB39-4714-8A74-C91D5E8D039F}" type="presParOf" srcId="{26CD4BEF-A822-4BD2-AEE3-A4EAF885FD3C}" destId="{17BFAAFA-98BE-4D0C-91F2-76B918D80113}" srcOrd="4" destOrd="0" presId="urn:microsoft.com/office/officeart/2005/8/layout/vList2"/>
    <dgm:cxn modelId="{B5F55A13-79F7-4E76-92AC-17B4E58E89C6}" type="presParOf" srcId="{26CD4BEF-A822-4BD2-AEE3-A4EAF885FD3C}" destId="{140C62B7-DA3A-4BE7-9999-0A3893968441}" srcOrd="5" destOrd="0" presId="urn:microsoft.com/office/officeart/2005/8/layout/vList2"/>
    <dgm:cxn modelId="{9858FA5E-AB6F-47DF-B39C-0BC6324B36B8}" type="presParOf" srcId="{26CD4BEF-A822-4BD2-AEE3-A4EAF885FD3C}" destId="{6EAC6B07-CD9F-432C-AD41-4227F75BB021}" srcOrd="6" destOrd="0" presId="urn:microsoft.com/office/officeart/2005/8/layout/vList2"/>
    <dgm:cxn modelId="{43676320-FB14-430F-8274-1ACB9F2BBEA8}" type="presParOf" srcId="{26CD4BEF-A822-4BD2-AEE3-A4EAF885FD3C}" destId="{F5A2F6F3-079F-4DA0-8D2B-AC7F63FEA9A0}" srcOrd="7" destOrd="0" presId="urn:microsoft.com/office/officeart/2005/8/layout/vList2"/>
    <dgm:cxn modelId="{9D4DD96C-3868-4618-B4E2-7D7B5DB7FD6C}" type="presParOf" srcId="{26CD4BEF-A822-4BD2-AEE3-A4EAF885FD3C}" destId="{826862B6-0862-4E46-8C1D-57287C0BB9D5}" srcOrd="8" destOrd="0" presId="urn:microsoft.com/office/officeart/2005/8/layout/vList2"/>
    <dgm:cxn modelId="{4318DA35-2B6A-47FE-B102-22598819E982}" type="presParOf" srcId="{26CD4BEF-A822-4BD2-AEE3-A4EAF885FD3C}" destId="{F995CEB4-2C8A-400B-A129-0538BB109D0C}" srcOrd="9" destOrd="0" presId="urn:microsoft.com/office/officeart/2005/8/layout/vList2"/>
    <dgm:cxn modelId="{F48A0651-7342-4248-9965-FE708C7BDBF8}" type="presParOf" srcId="{26CD4BEF-A822-4BD2-AEE3-A4EAF885FD3C}" destId="{F422BA1A-3FA3-42DE-806F-733041F8C98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A7BF9-8BF7-4075-A208-1F49A40AE29E}">
      <dsp:nvSpPr>
        <dsp:cNvPr id="0" name=""/>
        <dsp:cNvSpPr/>
      </dsp:nvSpPr>
      <dsp:spPr>
        <a:xfrm>
          <a:off x="0" y="58327"/>
          <a:ext cx="6135488" cy="1112231"/>
        </a:xfrm>
        <a:prstGeom prst="roundRect">
          <a:avLst/>
        </a:prstGeom>
        <a:solidFill>
          <a:srgbClr val="FFD6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0" kern="1200" dirty="0" smtClean="0">
              <a:solidFill>
                <a:srgbClr val="0F5494"/>
              </a:solidFill>
            </a:rPr>
            <a:t>Various fields of applications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0" kern="1200" dirty="0" smtClean="0">
              <a:solidFill>
                <a:srgbClr val="0F5494"/>
              </a:solidFill>
            </a:rPr>
            <a:t>Impact of AI on society and our daily lives</a:t>
          </a:r>
          <a:endParaRPr lang="en-GB" sz="2000" kern="1200" dirty="0">
            <a:solidFill>
              <a:srgbClr val="0F5494"/>
            </a:solidFill>
          </a:endParaRPr>
        </a:p>
      </dsp:txBody>
      <dsp:txXfrm>
        <a:off x="54295" y="112622"/>
        <a:ext cx="6026898" cy="1003641"/>
      </dsp:txXfrm>
    </dsp:sp>
    <dsp:sp modelId="{1A081AF9-F5B0-4F78-A0B9-6DB1A6B99333}">
      <dsp:nvSpPr>
        <dsp:cNvPr id="0" name=""/>
        <dsp:cNvSpPr/>
      </dsp:nvSpPr>
      <dsp:spPr>
        <a:xfrm>
          <a:off x="0" y="1244605"/>
          <a:ext cx="6135488" cy="1112231"/>
        </a:xfrm>
        <a:prstGeom prst="roundRect">
          <a:avLst/>
        </a:prstGeom>
        <a:solidFill>
          <a:srgbClr val="FFD6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0" kern="1200" dirty="0" smtClean="0">
              <a:solidFill>
                <a:srgbClr val="0F5494"/>
              </a:solidFill>
            </a:rPr>
            <a:t>Exponential growth of computing power combined with availability of increasing amounts of data</a:t>
          </a:r>
          <a:endParaRPr lang="en-GB" sz="2000" kern="1200" dirty="0">
            <a:solidFill>
              <a:srgbClr val="0F5494"/>
            </a:solidFill>
          </a:endParaRPr>
        </a:p>
      </dsp:txBody>
      <dsp:txXfrm>
        <a:off x="54295" y="1298900"/>
        <a:ext cx="6026898" cy="1003641"/>
      </dsp:txXfrm>
    </dsp:sp>
    <dsp:sp modelId="{C54D24C0-EDAF-4BE0-B825-5EECBBFEBC99}">
      <dsp:nvSpPr>
        <dsp:cNvPr id="0" name=""/>
        <dsp:cNvSpPr/>
      </dsp:nvSpPr>
      <dsp:spPr>
        <a:xfrm>
          <a:off x="0" y="2414436"/>
          <a:ext cx="6135488" cy="1112231"/>
        </a:xfrm>
        <a:prstGeom prst="roundRect">
          <a:avLst/>
        </a:prstGeom>
        <a:solidFill>
          <a:srgbClr val="FFD6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0" kern="1200" dirty="0" smtClean="0">
              <a:solidFill>
                <a:srgbClr val="0F5494"/>
              </a:solidFill>
            </a:rPr>
            <a:t>Advances in algorithms: machine learning, deep learning</a:t>
          </a:r>
          <a:endParaRPr lang="en-GB" sz="2000" kern="1200" dirty="0">
            <a:solidFill>
              <a:srgbClr val="0F5494"/>
            </a:solidFill>
          </a:endParaRPr>
        </a:p>
      </dsp:txBody>
      <dsp:txXfrm>
        <a:off x="54295" y="2468731"/>
        <a:ext cx="6026898" cy="10036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EAD04-7E1F-42D7-BC2B-CEF3A2D54B94}">
      <dsp:nvSpPr>
        <dsp:cNvPr id="0" name=""/>
        <dsp:cNvSpPr/>
      </dsp:nvSpPr>
      <dsp:spPr>
        <a:xfrm>
          <a:off x="0" y="532372"/>
          <a:ext cx="6446367" cy="875160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0" kern="1200" dirty="0" smtClean="0"/>
            <a:t>World-leading position in robotics, especially for professional users</a:t>
          </a:r>
          <a:endParaRPr lang="en-GB" sz="2200" kern="1200" dirty="0"/>
        </a:p>
      </dsp:txBody>
      <dsp:txXfrm>
        <a:off x="42722" y="575094"/>
        <a:ext cx="6360923" cy="789716"/>
      </dsp:txXfrm>
    </dsp:sp>
    <dsp:sp modelId="{ED31FEAF-9E23-43B2-A6E2-9580DB4A1F6C}">
      <dsp:nvSpPr>
        <dsp:cNvPr id="0" name=""/>
        <dsp:cNvSpPr/>
      </dsp:nvSpPr>
      <dsp:spPr>
        <a:xfrm>
          <a:off x="0" y="1470892"/>
          <a:ext cx="6446367" cy="875160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0" kern="1200" dirty="0" smtClean="0"/>
            <a:t>Performant industrial and services sectors &amp; strong business-to-business applications</a:t>
          </a:r>
          <a:endParaRPr lang="en-GB" sz="2200" kern="1200" dirty="0"/>
        </a:p>
      </dsp:txBody>
      <dsp:txXfrm>
        <a:off x="42722" y="1513614"/>
        <a:ext cx="6360923" cy="789716"/>
      </dsp:txXfrm>
    </dsp:sp>
    <dsp:sp modelId="{6B7D7D71-1C2C-4DE7-B96C-AD280D51D6FA}">
      <dsp:nvSpPr>
        <dsp:cNvPr id="0" name=""/>
        <dsp:cNvSpPr/>
      </dsp:nvSpPr>
      <dsp:spPr>
        <a:xfrm>
          <a:off x="0" y="2409412"/>
          <a:ext cx="6446367" cy="875160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World-leading research centers</a:t>
          </a:r>
          <a:endParaRPr lang="en-GB" sz="2200" b="0" kern="1200" dirty="0"/>
        </a:p>
      </dsp:txBody>
      <dsp:txXfrm>
        <a:off x="42722" y="2452134"/>
        <a:ext cx="6360923" cy="789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B7972-BD10-4FD1-8867-18F92505884C}">
      <dsp:nvSpPr>
        <dsp:cNvPr id="0" name=""/>
        <dsp:cNvSpPr/>
      </dsp:nvSpPr>
      <dsp:spPr>
        <a:xfrm>
          <a:off x="0" y="146992"/>
          <a:ext cx="6446367" cy="835379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0" kern="1200" dirty="0" smtClean="0"/>
            <a:t>Resolution on civil law rules on robotics from European Parliament [2016]</a:t>
          </a:r>
          <a:endParaRPr lang="en-GB" sz="2100" kern="1200" dirty="0"/>
        </a:p>
      </dsp:txBody>
      <dsp:txXfrm>
        <a:off x="40780" y="187772"/>
        <a:ext cx="6364807" cy="753819"/>
      </dsp:txXfrm>
    </dsp:sp>
    <dsp:sp modelId="{176EEC7F-A7C0-42CB-A13F-36827C55CBA7}">
      <dsp:nvSpPr>
        <dsp:cNvPr id="0" name=""/>
        <dsp:cNvSpPr/>
      </dsp:nvSpPr>
      <dsp:spPr>
        <a:xfrm>
          <a:off x="0" y="1042852"/>
          <a:ext cx="6446367" cy="835379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0" kern="1200" dirty="0" smtClean="0"/>
            <a:t>Opinion of the European Economic and Social Committee – Artificial intelligence [2017]</a:t>
          </a:r>
          <a:endParaRPr lang="en-GB" sz="2100" kern="1200" dirty="0"/>
        </a:p>
      </dsp:txBody>
      <dsp:txXfrm>
        <a:off x="40780" y="1083632"/>
        <a:ext cx="6364807" cy="753819"/>
      </dsp:txXfrm>
    </dsp:sp>
    <dsp:sp modelId="{69C4B6C1-1A1E-4449-977D-0FEAD7125F82}">
      <dsp:nvSpPr>
        <dsp:cNvPr id="0" name=""/>
        <dsp:cNvSpPr/>
      </dsp:nvSpPr>
      <dsp:spPr>
        <a:xfrm>
          <a:off x="0" y="1938712"/>
          <a:ext cx="6446367" cy="835379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i="0" kern="1200" dirty="0" smtClean="0"/>
            <a:t>European Council asked EC to prepare a European approach to AI [October 2017]</a:t>
          </a:r>
          <a:endParaRPr lang="en-GB" sz="2100" kern="1200" dirty="0"/>
        </a:p>
      </dsp:txBody>
      <dsp:txXfrm>
        <a:off x="40780" y="1979492"/>
        <a:ext cx="6364807" cy="753819"/>
      </dsp:txXfrm>
    </dsp:sp>
    <dsp:sp modelId="{DD1B9DF2-0F19-4E5A-B211-225A1091DE33}">
      <dsp:nvSpPr>
        <dsp:cNvPr id="0" name=""/>
        <dsp:cNvSpPr/>
      </dsp:nvSpPr>
      <dsp:spPr>
        <a:xfrm>
          <a:off x="0" y="2834572"/>
          <a:ext cx="6446367" cy="835379"/>
        </a:xfrm>
        <a:prstGeom prst="roundRect">
          <a:avLst/>
        </a:prstGeom>
        <a:solidFill>
          <a:srgbClr val="0F5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i="0" kern="1200" dirty="0" smtClean="0"/>
            <a:t>Activities within the EU (France, Finland, …) and outside (USA, China, …)</a:t>
          </a:r>
          <a:endParaRPr lang="en-GB" sz="2100" kern="1200" dirty="0"/>
        </a:p>
      </dsp:txBody>
      <dsp:txXfrm>
        <a:off x="40780" y="2875352"/>
        <a:ext cx="6364807" cy="753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4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4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D97F9ECD-1B41-4822-917E-137A7D13089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240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4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3" y="4723170"/>
            <a:ext cx="5445127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4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4620A4A-6B39-49AD-B8FD-47B03473B25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68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20A4A-6B39-49AD-B8FD-47B03473B25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4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0" dirty="0" smtClean="0"/>
              <a:t>€1.5</a:t>
            </a:r>
            <a:r>
              <a:rPr lang="en-GB" i="0" baseline="0" dirty="0" smtClean="0"/>
              <a:t> billion: </a:t>
            </a:r>
            <a:r>
              <a:rPr lang="en-GB" i="0" dirty="0" smtClean="0"/>
              <a:t>70% increase compared to previous period on an annualised basis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0" dirty="0" smtClean="0"/>
              <a:t>Transport: autonomous ship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0" dirty="0" smtClean="0"/>
              <a:t>Healthcare:</a:t>
            </a:r>
            <a:r>
              <a:rPr lang="en-GB" i="0" baseline="0" dirty="0" smtClean="0"/>
              <a:t> AI to improve cancer treatment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20A4A-6B39-49AD-B8FD-47B03473B25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70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PSI: </a:t>
            </a:r>
            <a:r>
              <a:rPr lang="en-GB" i="0" dirty="0" smtClean="0"/>
              <a:t>traffic, meteorological, economic and financial data or business registers;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20A4A-6B39-49AD-B8FD-47B03473B25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70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20A4A-6B39-49AD-B8FD-47B03473B25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70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20A4A-6B39-49AD-B8FD-47B03473B25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70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20A4A-6B39-49AD-B8FD-47B03473B25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70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- Robot scientist: ability to make observations, devise hypotheses, design experiments to test hypotheses, employ automated laboratory equipment to run those experiments, and interpret the results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20A4A-6B39-49AD-B8FD-47B03473B25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70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20A4A-6B39-49AD-B8FD-47B03473B25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70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20A4A-6B39-49AD-B8FD-47B03473B25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7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20A4A-6B39-49AD-B8FD-47B03473B25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7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20A4A-6B39-49AD-B8FD-47B03473B25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7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20A4A-6B39-49AD-B8FD-47B03473B25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70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20A4A-6B39-49AD-B8FD-47B03473B25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70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20A4A-6B39-49AD-B8FD-47B03473B25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70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20A4A-6B39-49AD-B8FD-47B03473B25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70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20A4A-6B39-49AD-B8FD-47B03473B25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70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0" dirty="0" smtClean="0"/>
              <a:t>€1.5</a:t>
            </a:r>
            <a:r>
              <a:rPr lang="en-GB" i="0" baseline="0" dirty="0" smtClean="0"/>
              <a:t> billion: </a:t>
            </a:r>
            <a:r>
              <a:rPr lang="en-GB" i="0" dirty="0" smtClean="0"/>
              <a:t>70% increase compared to previous period on an annualised basis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0" dirty="0" smtClean="0"/>
              <a:t>Transport: autonomous ship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0" dirty="0" smtClean="0"/>
              <a:t>Healthcare:</a:t>
            </a:r>
            <a:r>
              <a:rPr lang="en-GB" i="0" baseline="0" dirty="0" smtClean="0"/>
              <a:t> AI to improve cancer treatment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20A4A-6B39-49AD-B8FD-47B03473B25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7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E1231FB-4526-40E1-82DB-E007D4DFAA57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DE812-75FE-4D44-9520-2CF7F417B4E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78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D7CB0-84BF-4005-9F08-CFEA812C622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6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91AF-FF28-43E3-AEDC-1CE507D3029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5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D6887-E3B1-4C1A-A6A6-863AADF9A34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38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20F37-AF95-42C2-A91F-758AB706DF2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8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6D1F-2561-4C05-A8E0-7BF864C3E34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2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6F17F-E82F-4F64-83C0-3129C5A5CED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38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3F0B7-83B9-4EF1-A0AE-BD214658855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8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350BE-4C80-457F-B208-C55797CA902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38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23B3C-8AB8-4F3C-AFA3-7BA1AE7C86A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7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1413F16-34A7-44FA-A979-F131B1BB6369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2.png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AI%20creativity%20(3).mp4" TargetMode="Externa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560" y="1988840"/>
            <a:ext cx="8424490" cy="1656184"/>
          </a:xfrm>
        </p:spPr>
        <p:txBody>
          <a:bodyPr/>
          <a:lstStyle/>
          <a:p>
            <a:pPr algn="ctr"/>
            <a:r>
              <a:rPr lang="fr-BE" altLang="en-US" sz="2800" dirty="0" smtClean="0"/>
              <a:t>Artificial Intelligence for Europe</a:t>
            </a:r>
            <a:br>
              <a:rPr lang="fr-BE" altLang="en-US" sz="2800" dirty="0" smtClean="0"/>
            </a:br>
            <a:r>
              <a:rPr lang="fr-BE" altLang="en-US" sz="2800" dirty="0"/>
              <a:t/>
            </a:r>
            <a:br>
              <a:rPr lang="fr-BE" altLang="en-US" sz="2800" dirty="0"/>
            </a:br>
            <a:r>
              <a:rPr lang="fr-BE" altLang="en-US" sz="2800" dirty="0" smtClean="0"/>
              <a:t>GRUR Workshop "AI, </a:t>
            </a:r>
            <a:r>
              <a:rPr lang="fr-BE" altLang="en-US" sz="2800" dirty="0" err="1" smtClean="0"/>
              <a:t>robotics</a:t>
            </a:r>
            <a:r>
              <a:rPr lang="fr-BE" altLang="en-US" sz="2800" dirty="0" smtClean="0"/>
              <a:t> and IP – </a:t>
            </a:r>
            <a:r>
              <a:rPr lang="fr-BE" altLang="en-US" sz="2800" dirty="0" err="1" smtClean="0"/>
              <a:t>What's</a:t>
            </a:r>
            <a:r>
              <a:rPr lang="fr-BE" altLang="en-US" sz="2800" dirty="0" smtClean="0"/>
              <a:t> at </a:t>
            </a:r>
            <a:r>
              <a:rPr lang="fr-BE" altLang="en-US" sz="2800" dirty="0" err="1" smtClean="0"/>
              <a:t>stake</a:t>
            </a:r>
            <a:r>
              <a:rPr lang="fr-BE" altLang="en-US" sz="2800" dirty="0" smtClean="0"/>
              <a:t>?" </a:t>
            </a:r>
            <a:endParaRPr lang="en-GB" sz="280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365104"/>
            <a:ext cx="8532812" cy="864096"/>
          </a:xfrm>
        </p:spPr>
        <p:txBody>
          <a:bodyPr/>
          <a:lstStyle/>
          <a:p>
            <a:r>
              <a:rPr lang="fr-BE" sz="2000" dirty="0" smtClean="0"/>
              <a:t>Bjoern Juretzki </a:t>
            </a:r>
          </a:p>
          <a:p>
            <a:r>
              <a:rPr lang="fr-BE" sz="2000" dirty="0" smtClean="0"/>
              <a:t>Assistant to the </a:t>
            </a:r>
            <a:r>
              <a:rPr lang="fr-BE" sz="2000" dirty="0" err="1" smtClean="0"/>
              <a:t>Director</a:t>
            </a:r>
            <a:r>
              <a:rPr lang="fr-BE" sz="2000" dirty="0" smtClean="0"/>
              <a:t>-General – DG CONNECT</a:t>
            </a:r>
            <a:endParaRPr lang="en-GB" sz="2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601092" y="5229200"/>
            <a:ext cx="853281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Tx/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16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9850"/>
            <a:ext cx="9144000" cy="51435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6755" y="1335994"/>
            <a:ext cx="8229600" cy="936625"/>
          </a:xfrm>
        </p:spPr>
        <p:txBody>
          <a:bodyPr/>
          <a:lstStyle/>
          <a:p>
            <a:r>
              <a:rPr lang="en-US" sz="2200" dirty="0" smtClean="0">
                <a:solidFill>
                  <a:srgbClr val="FFC000"/>
                </a:solidFill>
              </a:rPr>
              <a:t>Boosting the EU's technological and industrial capacity: beyond 2020</a:t>
            </a:r>
            <a:endParaRPr lang="en-US" sz="2200" dirty="0">
              <a:solidFill>
                <a:srgbClr val="FFC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4873171"/>
              </p:ext>
            </p:extLst>
          </p:nvPr>
        </p:nvGraphicFramePr>
        <p:xfrm>
          <a:off x="466066" y="2420888"/>
          <a:ext cx="8229600" cy="381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03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985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330" y="1772816"/>
            <a:ext cx="5206109" cy="3476394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144" y="1412515"/>
            <a:ext cx="2555985" cy="1224397"/>
          </a:xfrm>
        </p:spPr>
        <p:txBody>
          <a:bodyPr/>
          <a:lstStyle/>
          <a:p>
            <a:r>
              <a:rPr lang="en-US" sz="2200" dirty="0" smtClean="0">
                <a:solidFill>
                  <a:srgbClr val="FFC000"/>
                </a:solidFill>
              </a:rPr>
              <a:t>Making more data available</a:t>
            </a:r>
            <a:endParaRPr lang="en-US" sz="2200" dirty="0">
              <a:solidFill>
                <a:srgbClr val="FFC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3184290"/>
              </p:ext>
            </p:extLst>
          </p:nvPr>
        </p:nvGraphicFramePr>
        <p:xfrm>
          <a:off x="323528" y="2852936"/>
          <a:ext cx="561662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163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27" y="1268760"/>
            <a:ext cx="9144000" cy="51435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216" y="1124744"/>
            <a:ext cx="8229600" cy="936625"/>
          </a:xfrm>
        </p:spPr>
        <p:txBody>
          <a:bodyPr/>
          <a:lstStyle/>
          <a:p>
            <a:r>
              <a:rPr lang="en-US" sz="2200" dirty="0" smtClean="0">
                <a:solidFill>
                  <a:srgbClr val="FFC000"/>
                </a:solidFill>
              </a:rPr>
              <a:t>Preparing for socio-economic changes</a:t>
            </a:r>
            <a:endParaRPr lang="en-US" sz="2200" dirty="0">
              <a:solidFill>
                <a:srgbClr val="FFC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5471288"/>
              </p:ext>
            </p:extLst>
          </p:nvPr>
        </p:nvGraphicFramePr>
        <p:xfrm>
          <a:off x="397168" y="2041193"/>
          <a:ext cx="8229600" cy="4122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36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1" y="1339850"/>
            <a:ext cx="9144000" cy="51435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FFC000"/>
                </a:solidFill>
              </a:rPr>
              <a:t>Ensuring an appropriate ethical and legal framework</a:t>
            </a:r>
            <a:endParaRPr lang="en-US" sz="2200" dirty="0">
              <a:solidFill>
                <a:srgbClr val="FFC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8228789"/>
              </p:ext>
            </p:extLst>
          </p:nvPr>
        </p:nvGraphicFramePr>
        <p:xfrm>
          <a:off x="395288" y="2276475"/>
          <a:ext cx="8229600" cy="381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87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1" y="1339850"/>
            <a:ext cx="9144000" cy="51435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FFC000"/>
                </a:solidFill>
              </a:rPr>
              <a:t>AI and IP: Artificial creativity</a:t>
            </a:r>
            <a:endParaRPr lang="en-US" sz="2200" dirty="0">
              <a:solidFill>
                <a:srgbClr val="FFC000"/>
              </a:solidFill>
            </a:endParaRPr>
          </a:p>
        </p:txBody>
      </p:sp>
      <p:graphicFrame>
        <p:nvGraphicFramePr>
          <p:cNvPr id="4" name="Object 3">
            <a:hlinkClick r:id="rId5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223017"/>
              </p:ext>
            </p:extLst>
          </p:nvPr>
        </p:nvGraphicFramePr>
        <p:xfrm>
          <a:off x="1899233" y="2852936"/>
          <a:ext cx="5337063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Objekt-Manager-Shellobjekt" showAsIcon="1" r:id="rId6" imgW="1332720" imgH="647640" progId="Package">
                  <p:embed/>
                </p:oleObj>
              </mc:Choice>
              <mc:Fallback>
                <p:oleObj name="Objekt-Manager-Shellobjekt" showAsIcon="1" r:id="rId6" imgW="1332720" imgH="647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9233" y="2852936"/>
                        <a:ext cx="5337063" cy="259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115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1" y="1339850"/>
            <a:ext cx="9144000" cy="51435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FFC000"/>
                </a:solidFill>
              </a:rPr>
              <a:t>AI and IP: Artificial creativity</a:t>
            </a:r>
            <a:endParaRPr lang="en-US" sz="2200" dirty="0">
              <a:solidFill>
                <a:srgbClr val="FFC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988840"/>
            <a:ext cx="8579296" cy="449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tx2"/>
              </a:buClr>
            </a:pPr>
            <a:endParaRPr lang="en-GB" sz="1000" b="1" i="0" kern="0" dirty="0" smtClean="0">
              <a:solidFill>
                <a:schemeClr val="bg1"/>
              </a:solidFill>
            </a:endParaRPr>
          </a:p>
          <a:p>
            <a:pPr>
              <a:buClr>
                <a:schemeClr val="tx2"/>
              </a:buClr>
            </a:pPr>
            <a:r>
              <a:rPr lang="en-GB" sz="1900" b="1" i="0" kern="0" dirty="0" smtClean="0">
                <a:solidFill>
                  <a:schemeClr val="bg1"/>
                </a:solidFill>
              </a:rPr>
              <a:t>"Robot scientist helps discover new ingredient for anti-malarial drug"</a:t>
            </a:r>
          </a:p>
          <a:p>
            <a:pPr>
              <a:buClr>
                <a:schemeClr val="tx2"/>
              </a:buClr>
            </a:pPr>
            <a:endParaRPr lang="en-GB" sz="1900" b="1" i="0" kern="0" dirty="0" smtClean="0">
              <a:solidFill>
                <a:schemeClr val="bg1"/>
              </a:solidFill>
            </a:endParaRPr>
          </a:p>
          <a:p>
            <a:pPr>
              <a:buClr>
                <a:schemeClr val="tx2"/>
              </a:buClr>
            </a:pPr>
            <a:r>
              <a:rPr lang="en-GB" sz="1900" b="1" i="0" kern="0" dirty="0" smtClean="0">
                <a:solidFill>
                  <a:schemeClr val="bg1"/>
                </a:solidFill>
              </a:rPr>
              <a:t>"AI is rewriting the TV script"</a:t>
            </a:r>
          </a:p>
          <a:p>
            <a:pPr>
              <a:buClr>
                <a:schemeClr val="tx2"/>
              </a:buClr>
            </a:pPr>
            <a:endParaRPr lang="en-GB" sz="1900" b="1" i="0" kern="0" dirty="0" smtClean="0">
              <a:solidFill>
                <a:schemeClr val="bg1"/>
              </a:solidFill>
            </a:endParaRPr>
          </a:p>
          <a:p>
            <a:pPr>
              <a:buClr>
                <a:schemeClr val="tx2"/>
              </a:buClr>
            </a:pPr>
            <a:r>
              <a:rPr lang="en-GB" sz="1900" b="1" i="0" kern="0" dirty="0" smtClean="0">
                <a:solidFill>
                  <a:schemeClr val="bg1"/>
                </a:solidFill>
              </a:rPr>
              <a:t>"</a:t>
            </a:r>
            <a:r>
              <a:rPr lang="en-GB" sz="1900" b="1" i="0" kern="0" dirty="0" err="1" smtClean="0">
                <a:solidFill>
                  <a:schemeClr val="bg1"/>
                </a:solidFill>
              </a:rPr>
              <a:t>Aiva</a:t>
            </a:r>
            <a:r>
              <a:rPr lang="en-GB" sz="1900" b="1" i="0" kern="0" dirty="0" smtClean="0">
                <a:solidFill>
                  <a:schemeClr val="bg1"/>
                </a:solidFill>
              </a:rPr>
              <a:t> is the first AI to officially be recognised as a composer"</a:t>
            </a:r>
          </a:p>
          <a:p>
            <a:pPr>
              <a:buClr>
                <a:schemeClr val="tx2"/>
              </a:buClr>
            </a:pPr>
            <a:endParaRPr lang="en-GB" sz="1900" b="1" i="0" kern="0" dirty="0">
              <a:solidFill>
                <a:schemeClr val="bg1"/>
              </a:solidFill>
            </a:endParaRPr>
          </a:p>
          <a:p>
            <a:pPr>
              <a:buClr>
                <a:schemeClr val="tx2"/>
              </a:buClr>
            </a:pPr>
            <a:r>
              <a:rPr lang="en-GB" sz="1900" b="1" i="0" kern="0" dirty="0" smtClean="0">
                <a:solidFill>
                  <a:schemeClr val="bg1"/>
                </a:solidFill>
              </a:rPr>
              <a:t>"Virtual Bach: Experiments in musical intelligence"</a:t>
            </a:r>
          </a:p>
          <a:p>
            <a:pPr>
              <a:buClr>
                <a:schemeClr val="tx2"/>
              </a:buClr>
            </a:pPr>
            <a:endParaRPr lang="en-GB" sz="1900" b="1" i="0" kern="0" dirty="0">
              <a:solidFill>
                <a:schemeClr val="bg1"/>
              </a:solidFill>
            </a:endParaRPr>
          </a:p>
          <a:p>
            <a:pPr>
              <a:buClr>
                <a:schemeClr val="tx2"/>
              </a:buClr>
            </a:pPr>
            <a:r>
              <a:rPr lang="en-GB" sz="1900" b="1" i="0" kern="0" dirty="0" err="1" smtClean="0">
                <a:solidFill>
                  <a:schemeClr val="bg1"/>
                </a:solidFill>
              </a:rPr>
              <a:t>AlphaGo</a:t>
            </a:r>
            <a:r>
              <a:rPr lang="en-GB" sz="1900" b="1" i="0" kern="0" dirty="0" smtClean="0">
                <a:solidFill>
                  <a:schemeClr val="bg1"/>
                </a:solidFill>
              </a:rPr>
              <a:t> vs. Lee </a:t>
            </a:r>
            <a:r>
              <a:rPr lang="en-GB" sz="1900" b="1" i="0" kern="0" dirty="0" err="1" smtClean="0">
                <a:solidFill>
                  <a:schemeClr val="bg1"/>
                </a:solidFill>
              </a:rPr>
              <a:t>Sedol</a:t>
            </a:r>
            <a:r>
              <a:rPr lang="en-GB" sz="1900" b="1" i="0" kern="0" dirty="0" smtClean="0">
                <a:solidFill>
                  <a:schemeClr val="bg1"/>
                </a:solidFill>
              </a:rPr>
              <a:t>: Game 2, move 37 considered </a:t>
            </a:r>
            <a:r>
              <a:rPr lang="en-GB" sz="1900" b="1" i="0" kern="0" dirty="0">
                <a:solidFill>
                  <a:schemeClr val="bg1"/>
                </a:solidFill>
              </a:rPr>
              <a:t>to be </a:t>
            </a:r>
            <a:r>
              <a:rPr lang="en-GB" sz="1900" b="1" i="0" kern="0" dirty="0" smtClean="0">
                <a:solidFill>
                  <a:schemeClr val="bg1"/>
                </a:solidFill>
              </a:rPr>
              <a:t>"so </a:t>
            </a:r>
            <a:r>
              <a:rPr lang="en-GB" sz="1900" b="1" i="0" kern="0" dirty="0">
                <a:solidFill>
                  <a:schemeClr val="bg1"/>
                </a:solidFill>
              </a:rPr>
              <a:t>surprising </a:t>
            </a:r>
            <a:r>
              <a:rPr lang="en-GB" sz="1900" b="1" i="0" kern="0" dirty="0" smtClean="0">
                <a:solidFill>
                  <a:schemeClr val="bg1"/>
                </a:solidFill>
              </a:rPr>
              <a:t>that it overturned </a:t>
            </a:r>
            <a:r>
              <a:rPr lang="en-GB" sz="1900" b="1" i="0" kern="0" dirty="0">
                <a:solidFill>
                  <a:schemeClr val="bg1"/>
                </a:solidFill>
              </a:rPr>
              <a:t>hundreds of years of received </a:t>
            </a:r>
            <a:r>
              <a:rPr lang="en-GB" sz="1900" b="1" i="0" kern="0" dirty="0" smtClean="0">
                <a:solidFill>
                  <a:schemeClr val="bg1"/>
                </a:solidFill>
              </a:rPr>
              <a:t>wisdom"</a:t>
            </a:r>
          </a:p>
        </p:txBody>
      </p:sp>
    </p:spTree>
    <p:extLst>
      <p:ext uri="{BB962C8B-B14F-4D97-AF65-F5344CB8AC3E}">
        <p14:creationId xmlns:p14="http://schemas.microsoft.com/office/powerpoint/2010/main" val="30733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1" y="1339850"/>
            <a:ext cx="9144000" cy="51435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FFC000"/>
                </a:solidFill>
              </a:rPr>
              <a:t>AI and IP</a:t>
            </a:r>
            <a:endParaRPr lang="en-US" sz="2200" dirty="0">
              <a:solidFill>
                <a:srgbClr val="FFC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3808157"/>
              </p:ext>
            </p:extLst>
          </p:nvPr>
        </p:nvGraphicFramePr>
        <p:xfrm>
          <a:off x="395288" y="2276475"/>
          <a:ext cx="8229600" cy="381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80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9040"/>
            <a:ext cx="9144000" cy="51435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340768"/>
            <a:ext cx="8229600" cy="792609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Conclusion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6706351"/>
              </p:ext>
            </p:extLst>
          </p:nvPr>
        </p:nvGraphicFramePr>
        <p:xfrm>
          <a:off x="457200" y="2402370"/>
          <a:ext cx="8229600" cy="381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72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" y="1196752"/>
            <a:ext cx="9144000" cy="51435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8229600" cy="936625"/>
          </a:xfrm>
        </p:spPr>
        <p:txBody>
          <a:bodyPr/>
          <a:lstStyle/>
          <a:p>
            <a:r>
              <a:rPr lang="en-US" dirty="0" smtClean="0">
                <a:solidFill>
                  <a:srgbClr val="FFD624"/>
                </a:solidFill>
              </a:rPr>
              <a:t>Artificial Intelligence today</a:t>
            </a:r>
            <a:endParaRPr lang="en-US" dirty="0">
              <a:solidFill>
                <a:srgbClr val="FFD624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80817245"/>
              </p:ext>
            </p:extLst>
          </p:nvPr>
        </p:nvGraphicFramePr>
        <p:xfrm>
          <a:off x="439287" y="2133377"/>
          <a:ext cx="6135488" cy="3601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83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452"/>
            <a:ext cx="9144000" cy="51435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29600" cy="9366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Europe has strong assets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90035772"/>
              </p:ext>
            </p:extLst>
          </p:nvPr>
        </p:nvGraphicFramePr>
        <p:xfrm>
          <a:off x="2618762" y="2133377"/>
          <a:ext cx="6446367" cy="381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48" y="3325140"/>
            <a:ext cx="2170073" cy="993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814" y="1088165"/>
            <a:ext cx="1968985" cy="147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85" y="2273885"/>
            <a:ext cx="2114397" cy="1091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85" y="4302763"/>
            <a:ext cx="1593346" cy="1240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126" y="5543081"/>
            <a:ext cx="1554272" cy="10347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277" y="5543082"/>
            <a:ext cx="1549668" cy="10347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248" y="5543080"/>
            <a:ext cx="1715156" cy="1034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048" y="5537201"/>
            <a:ext cx="1609271" cy="10406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85" y="5537201"/>
            <a:ext cx="1561014" cy="1040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68" y="5543082"/>
            <a:ext cx="1098409" cy="10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9850"/>
            <a:ext cx="9144000" cy="51435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29600" cy="9366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Political context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22011684"/>
              </p:ext>
            </p:extLst>
          </p:nvPr>
        </p:nvGraphicFramePr>
        <p:xfrm>
          <a:off x="548382" y="2636912"/>
          <a:ext cx="6446367" cy="381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595" y="1344464"/>
            <a:ext cx="2095345" cy="140654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3501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9850"/>
            <a:ext cx="9144000" cy="51435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Digital Day on 10</a:t>
            </a:r>
            <a:r>
              <a:rPr lang="en-US" baseline="30000" dirty="0" smtClean="0">
                <a:solidFill>
                  <a:srgbClr val="FFC000"/>
                </a:solidFill>
              </a:rPr>
              <a:t>th</a:t>
            </a:r>
            <a:r>
              <a:rPr lang="en-US" dirty="0" smtClean="0">
                <a:solidFill>
                  <a:srgbClr val="FFC000"/>
                </a:solidFill>
              </a:rPr>
              <a:t> April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564904"/>
            <a:ext cx="8229600" cy="381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 i="0" kern="0" dirty="0" smtClean="0">
                <a:solidFill>
                  <a:schemeClr val="bg1"/>
                </a:solidFill>
              </a:rPr>
              <a:t>Goal: Committing EU MS to cooperate on AI together</a:t>
            </a:r>
          </a:p>
          <a:p>
            <a:endParaRPr lang="en-GB" sz="1600" b="1" i="0" kern="0" dirty="0">
              <a:solidFill>
                <a:schemeClr val="bg1"/>
              </a:solidFill>
            </a:endParaRPr>
          </a:p>
          <a:p>
            <a:r>
              <a:rPr lang="en-GB" b="1" i="0" kern="0" dirty="0">
                <a:solidFill>
                  <a:schemeClr val="bg1"/>
                </a:solidFill>
              </a:rPr>
              <a:t>Declaration covers funding, ethical and legal issues, labour market, </a:t>
            </a:r>
            <a:r>
              <a:rPr lang="en-GB" b="1" i="0" kern="0" dirty="0" err="1" smtClean="0">
                <a:solidFill>
                  <a:schemeClr val="bg1"/>
                </a:solidFill>
              </a:rPr>
              <a:t>etc</a:t>
            </a:r>
            <a:endParaRPr lang="en-GB" b="1" i="0" kern="0" dirty="0" smtClean="0">
              <a:solidFill>
                <a:schemeClr val="bg1"/>
              </a:solidFill>
            </a:endParaRPr>
          </a:p>
          <a:p>
            <a:endParaRPr lang="en-GB" sz="1600" b="1" i="0" kern="0" dirty="0">
              <a:solidFill>
                <a:schemeClr val="bg1"/>
              </a:solidFill>
            </a:endParaRPr>
          </a:p>
          <a:p>
            <a:r>
              <a:rPr lang="en-GB" b="1" i="0" kern="0" dirty="0" smtClean="0">
                <a:solidFill>
                  <a:schemeClr val="bg1"/>
                </a:solidFill>
              </a:rPr>
              <a:t>24 EU MS plus Norway signed declaration to cooperate more closely</a:t>
            </a:r>
          </a:p>
          <a:p>
            <a:endParaRPr lang="en-GB" sz="1600" b="1" i="0" kern="0" dirty="0" smtClean="0">
              <a:solidFill>
                <a:schemeClr val="bg1"/>
              </a:solidFill>
            </a:endParaRPr>
          </a:p>
          <a:p>
            <a:r>
              <a:rPr lang="en-GB" b="1" i="0" kern="0" dirty="0" smtClean="0">
                <a:solidFill>
                  <a:schemeClr val="bg1"/>
                </a:solidFill>
              </a:rPr>
              <a:t>Coordinated plan by the end of the year</a:t>
            </a:r>
            <a:endParaRPr lang="en-GB" i="0" kern="0" dirty="0" smtClean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</a:pPr>
            <a:endParaRPr lang="en-GB" i="0" kern="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289968"/>
            <a:ext cx="7992888" cy="52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9850"/>
            <a:ext cx="9144000" cy="51435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5859574" y="3611218"/>
            <a:ext cx="1800200" cy="17863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smtClean="0">
                <a:latin typeface="Verdana"/>
              </a:rPr>
              <a:t>Ensure an appropriate ethical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smtClean="0">
                <a:latin typeface="Verdana"/>
              </a:rPr>
              <a:t>and </a:t>
            </a:r>
            <a:r>
              <a:rPr lang="en-GB" sz="1800" b="1" dirty="0">
                <a:latin typeface="Verdana"/>
              </a:rPr>
              <a:t>legal framework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0552" y="2589287"/>
            <a:ext cx="6624736" cy="3830243"/>
            <a:chOff x="791580" y="2870449"/>
            <a:chExt cx="6624736" cy="3830243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187624" y="4272568"/>
              <a:ext cx="5832648" cy="596592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791580" y="2870449"/>
              <a:ext cx="6624736" cy="914400"/>
            </a:xfrm>
            <a:prstGeom prst="roundRect">
              <a:avLst/>
            </a:prstGeom>
            <a:solidFill>
              <a:srgbClr val="FFD62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rgbClr val="0F5494"/>
                  </a:solidFill>
                  <a:effectLst/>
                  <a:latin typeface="Verdana" pitchFamily="34" charset="0"/>
                </a:rPr>
                <a:t>STRATEGY</a:t>
              </a:r>
              <a:r>
                <a:rPr kumimoji="0" lang="en-GB" sz="1800" b="1" i="0" u="none" strike="noStrike" cap="none" normalizeH="0" dirty="0" smtClean="0">
                  <a:ln>
                    <a:noFill/>
                  </a:ln>
                  <a:solidFill>
                    <a:srgbClr val="0F5494"/>
                  </a:solidFill>
                  <a:effectLst/>
                  <a:latin typeface="Verdana" pitchFamily="34" charset="0"/>
                </a:rPr>
                <a:t> FOR EUROPE TO LEAD THE WAY</a:t>
              </a: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043608" y="5013176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17316" y="3892379"/>
              <a:ext cx="1800200" cy="1786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1" dirty="0" smtClean="0">
                  <a:latin typeface="Verdana"/>
                </a:rPr>
                <a:t>Prepare for socio-economic </a:t>
              </a:r>
              <a:r>
                <a:rPr lang="en-GB" sz="1800" b="1" dirty="0">
                  <a:latin typeface="Verdana"/>
                </a:rPr>
                <a:t>changes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91580" y="5786292"/>
              <a:ext cx="6624736" cy="914400"/>
            </a:xfrm>
            <a:prstGeom prst="roundRect">
              <a:avLst/>
            </a:prstGeom>
            <a:solidFill>
              <a:srgbClr val="FFD62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rgbClr val="0F5494"/>
                  </a:solidFill>
                  <a:effectLst/>
                </a:rPr>
                <a:t>Development and use of</a:t>
              </a:r>
            </a:p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b="1" dirty="0" smtClean="0"/>
                <a:t>AI for good and for all</a:t>
              </a: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1544588" y="3620742"/>
            <a:ext cx="1800200" cy="17863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smtClean="0">
                <a:latin typeface="Verdana"/>
              </a:rPr>
              <a:t>Boosting technological and industrial capacity –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 smtClean="0">
                <a:latin typeface="Verdana"/>
              </a:rPr>
              <a:t>AI uptake</a:t>
            </a:r>
            <a:endParaRPr lang="en-GB" sz="1800" b="1" dirty="0">
              <a:latin typeface="Verdana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5763" y="1330325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200" kern="0" dirty="0" smtClean="0">
                <a:solidFill>
                  <a:srgbClr val="FFC000"/>
                </a:solidFill>
              </a:rPr>
              <a:t>Artificial </a:t>
            </a:r>
            <a:r>
              <a:rPr lang="en-US" sz="2200" kern="0" dirty="0">
                <a:solidFill>
                  <a:srgbClr val="FFC000"/>
                </a:solidFill>
              </a:rPr>
              <a:t>Intelligence for </a:t>
            </a:r>
            <a:r>
              <a:rPr lang="en-US" sz="2200" kern="0" dirty="0" smtClean="0">
                <a:solidFill>
                  <a:srgbClr val="FFC000"/>
                </a:solidFill>
              </a:rPr>
              <a:t>Europe</a:t>
            </a:r>
          </a:p>
          <a:p>
            <a:pPr algn="ctr"/>
            <a:r>
              <a:rPr lang="en-US" sz="2000" kern="0" dirty="0">
                <a:solidFill>
                  <a:srgbClr val="FFC000"/>
                </a:solidFill>
              </a:rPr>
              <a:t>SWD(2018) 137 – published </a:t>
            </a:r>
            <a:r>
              <a:rPr lang="en-US" sz="2000" kern="0" dirty="0" smtClean="0">
                <a:solidFill>
                  <a:srgbClr val="FFC000"/>
                </a:solidFill>
              </a:rPr>
              <a:t>25/04/2018</a:t>
            </a:r>
            <a:endParaRPr lang="en-US" sz="2000" kern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9144000" cy="51435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8229600" cy="9366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European AI Alliance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0734020"/>
              </p:ext>
            </p:extLst>
          </p:nvPr>
        </p:nvGraphicFramePr>
        <p:xfrm>
          <a:off x="467544" y="2280171"/>
          <a:ext cx="8229600" cy="381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157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9850"/>
            <a:ext cx="9144000" cy="51435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FFC000"/>
                </a:solidFill>
              </a:rPr>
              <a:t>Monitoring and international outreach</a:t>
            </a:r>
            <a:endParaRPr lang="en-US" sz="2200" dirty="0">
              <a:solidFill>
                <a:srgbClr val="FFC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5196409"/>
              </p:ext>
            </p:extLst>
          </p:nvPr>
        </p:nvGraphicFramePr>
        <p:xfrm>
          <a:off x="430600" y="2420888"/>
          <a:ext cx="8229600" cy="381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8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9850"/>
            <a:ext cx="9144000" cy="51435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330325"/>
            <a:ext cx="8229600" cy="936625"/>
          </a:xfrm>
        </p:spPr>
        <p:txBody>
          <a:bodyPr/>
          <a:lstStyle/>
          <a:p>
            <a:r>
              <a:rPr lang="en-US" sz="2200" dirty="0" smtClean="0">
                <a:solidFill>
                  <a:srgbClr val="FFC000"/>
                </a:solidFill>
              </a:rPr>
              <a:t>Boosting the EU's technological and industrial capacity: 2018 - 2020</a:t>
            </a:r>
            <a:endParaRPr lang="en-US" sz="2200" dirty="0">
              <a:solidFill>
                <a:srgbClr val="FFC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60377870"/>
              </p:ext>
            </p:extLst>
          </p:nvPr>
        </p:nvGraphicFramePr>
        <p:xfrm>
          <a:off x="457200" y="2492375"/>
          <a:ext cx="8229600" cy="381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54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970</Words>
  <Application>Microsoft Office PowerPoint</Application>
  <PresentationFormat>Bildschirmpräsentation (4:3)</PresentationFormat>
  <Paragraphs>122</Paragraphs>
  <Slides>17</Slides>
  <Notes>17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Blank</vt:lpstr>
      <vt:lpstr>Objekt-Manager-Shellobjekt</vt:lpstr>
      <vt:lpstr>Artificial Intelligence for Europe  GRUR Workshop "AI, robotics and IP – What's at stake?" </vt:lpstr>
      <vt:lpstr>Artificial Intelligence today</vt:lpstr>
      <vt:lpstr>Europe has strong assets</vt:lpstr>
      <vt:lpstr>Political context</vt:lpstr>
      <vt:lpstr>Digital Day on 10th April</vt:lpstr>
      <vt:lpstr>PowerPoint-Präsentation</vt:lpstr>
      <vt:lpstr>The European AI Alliance</vt:lpstr>
      <vt:lpstr>Monitoring and international outreach</vt:lpstr>
      <vt:lpstr>Boosting the EU's technological and industrial capacity: 2018 - 2020</vt:lpstr>
      <vt:lpstr>Boosting the EU's technological and industrial capacity: beyond 2020</vt:lpstr>
      <vt:lpstr>Making more data available</vt:lpstr>
      <vt:lpstr>Preparing for socio-economic changes</vt:lpstr>
      <vt:lpstr>Ensuring an appropriate ethical and legal framework</vt:lpstr>
      <vt:lpstr>AI and IP: Artificial creativity</vt:lpstr>
      <vt:lpstr>AI and IP: Artificial creativity</vt:lpstr>
      <vt:lpstr>AI and IP</vt:lpstr>
      <vt:lpstr>Conclusion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issues of advanced robots and autonomous systems</dc:title>
  <dc:creator>JURETZKI Bjoern (INFSO)</dc:creator>
  <cp:lastModifiedBy>Döpke, Martin</cp:lastModifiedBy>
  <cp:revision>168</cp:revision>
  <cp:lastPrinted>2017-11-28T18:42:26Z</cp:lastPrinted>
  <dcterms:created xsi:type="dcterms:W3CDTF">2015-07-10T12:14:39Z</dcterms:created>
  <dcterms:modified xsi:type="dcterms:W3CDTF">2018-06-05T17:01:45Z</dcterms:modified>
</cp:coreProperties>
</file>