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Lst>
  <p:notesMasterIdLst>
    <p:notesMasterId r:id="rId20"/>
  </p:notesMasterIdLst>
  <p:sldIdLst>
    <p:sldId id="12412" r:id="rId7"/>
    <p:sldId id="12663" r:id="rId8"/>
    <p:sldId id="807" r:id="rId9"/>
    <p:sldId id="444" r:id="rId10"/>
    <p:sldId id="12476" r:id="rId11"/>
    <p:sldId id="12666" r:id="rId12"/>
    <p:sldId id="12668" r:id="rId13"/>
    <p:sldId id="12673" r:id="rId14"/>
    <p:sldId id="12670" r:id="rId15"/>
    <p:sldId id="284" r:id="rId16"/>
    <p:sldId id="12664" r:id="rId17"/>
    <p:sldId id="12674" r:id="rId18"/>
    <p:sldId id="12665" r:id="rId19"/>
  </p:sldIdLst>
  <p:sldSz cx="9144000" cy="5143500" type="screen16x9"/>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5CE266-EE6A-B78A-107F-CC494EA6CAC4}" name="Bruce Pullen" initials="BP" userId="S::bpullen@epo.org::52781d54-6f70-4af0-a1c7-1db541d949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BDD"/>
    <a:srgbClr val="404955"/>
    <a:srgbClr val="B3B6BB"/>
    <a:srgbClr val="9FA4AA"/>
    <a:srgbClr val="8C9299"/>
    <a:srgbClr val="666D77"/>
    <a:srgbClr val="D8DADC"/>
    <a:srgbClr val="272C32"/>
    <a:srgbClr val="8995A3"/>
    <a:srgbClr val="3B4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907" autoAdjust="0"/>
  </p:normalViewPr>
  <p:slideViewPr>
    <p:cSldViewPr snapToGrid="0" showGuides="1">
      <p:cViewPr varScale="1">
        <p:scale>
          <a:sx n="82" d="100"/>
          <a:sy n="82" d="100"/>
        </p:scale>
        <p:origin x="1502" y="288"/>
      </p:cViewPr>
      <p:guideLst/>
    </p:cSldViewPr>
  </p:slideViewPr>
  <p:outlineViewPr>
    <p:cViewPr>
      <p:scale>
        <a:sx n="33" d="100"/>
        <a:sy n="33" d="100"/>
      </p:scale>
      <p:origin x="0" y="-6696"/>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Transgenic plants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73-4C93-84DF-8C426BE5BAB8}"/>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AD73-4C93-84DF-8C426BE5BA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73-4C93-84DF-8C426BE5BAB8}"/>
              </c:ext>
            </c:extLst>
          </c:dPt>
          <c:dLbls>
            <c:dLbl>
              <c:idx val="0"/>
              <c:layout>
                <c:manualLayout>
                  <c:x val="1.0207288599841848E-2"/>
                  <c:y val="-8.0385416582886282E-2"/>
                </c:manualLayout>
              </c:layout>
              <c:tx>
                <c:rich>
                  <a:bodyPr/>
                  <a:lstStyle/>
                  <a:p>
                    <a:r>
                      <a:rPr lang="en-US" dirty="0"/>
                      <a:t>refused or withdrawn</a:t>
                    </a:r>
                    <a:r>
                      <a:rPr lang="en-US" baseline="0" dirty="0"/>
                      <a:t>
53%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D73-4C93-84DF-8C426BE5BAB8}"/>
                </c:ext>
              </c:extLst>
            </c:dLbl>
            <c:dLbl>
              <c:idx val="1"/>
              <c:layout>
                <c:manualLayout>
                  <c:x val="-2.0257682303734714E-2"/>
                  <c:y val="-4.6526666291330537E-2"/>
                </c:manualLayout>
              </c:layout>
              <c:tx>
                <c:rich>
                  <a:bodyPr/>
                  <a:lstStyle/>
                  <a:p>
                    <a:r>
                      <a:rPr lang="en-US" dirty="0"/>
                      <a:t>granted</a:t>
                    </a:r>
                    <a:r>
                      <a:rPr lang="en-US" baseline="0" dirty="0"/>
                      <a:t>
34%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AD73-4C93-84DF-8C426BE5BAB8}"/>
                </c:ext>
              </c:extLst>
            </c:dLbl>
            <c:dLbl>
              <c:idx val="2"/>
              <c:layout>
                <c:manualLayout>
                  <c:x val="-3.531367640359924E-2"/>
                  <c:y val="4.8543186442859099E-2"/>
                </c:manualLayout>
              </c:layout>
              <c:tx>
                <c:rich>
                  <a:bodyPr/>
                  <a:lstStyle/>
                  <a:p>
                    <a:r>
                      <a:rPr lang="en-US" dirty="0"/>
                      <a:t>pending</a:t>
                    </a:r>
                    <a:r>
                      <a:rPr lang="en-US" baseline="0" dirty="0"/>
                      <a:t>
13%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AD73-4C93-84DF-8C426BE5BA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Refused or withdrawn</c:v>
                </c:pt>
                <c:pt idx="1">
                  <c:v>Granted</c:v>
                </c:pt>
                <c:pt idx="2">
                  <c:v>Pending</c:v>
                </c:pt>
              </c:strCache>
            </c:strRef>
          </c:cat>
          <c:val>
            <c:numRef>
              <c:f>Sheet1!$B$2:$B$4</c:f>
              <c:numCache>
                <c:formatCode>0%</c:formatCode>
                <c:ptCount val="3"/>
                <c:pt idx="0">
                  <c:v>0.51</c:v>
                </c:pt>
                <c:pt idx="1">
                  <c:v>0.37</c:v>
                </c:pt>
                <c:pt idx="2">
                  <c:v>0.12</c:v>
                </c:pt>
              </c:numCache>
            </c:numRef>
          </c:val>
          <c:extLst>
            <c:ext xmlns:c16="http://schemas.microsoft.com/office/drawing/2014/chart" uri="{C3380CC4-5D6E-409C-BE32-E72D297353CC}">
              <c16:uniqueId val="{00000006-AD73-4C93-84DF-8C426BE5BAB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263-419D-8B63-A2DEBBD46BC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263-419D-8B63-A2DEBBD46B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63-419D-8B63-A2DEBBD46BC9}"/>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6263-419D-8B63-A2DEBBD46BC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66.290000000000006</c:v>
                </c:pt>
                <c:pt idx="1">
                  <c:v>11.47</c:v>
                </c:pt>
                <c:pt idx="2">
                  <c:v>8.01</c:v>
                </c:pt>
                <c:pt idx="3">
                  <c:v>13.7</c:v>
                </c:pt>
              </c:numCache>
            </c:numRef>
          </c:val>
          <c:extLst>
            <c:ext xmlns:c16="http://schemas.microsoft.com/office/drawing/2014/chart" uri="{C3380CC4-5D6E-409C-BE32-E72D297353CC}">
              <c16:uniqueId val="{00000008-6263-419D-8B63-A2DEBBD46BC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5C8723-12EA-4836-8FDC-692B5A16ABA7}" type="datetimeFigureOut">
              <a:rPr lang="en-GB" smtClean="0"/>
              <a:pPr/>
              <a:t>27/06/2025</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68292E8-6B7D-4199-83EB-00DE15AFF5AE}" type="slidenum">
              <a:rPr lang="en-GB" smtClean="0"/>
              <a:pPr/>
              <a:t>‹Nr.›</a:t>
            </a:fld>
            <a:endParaRPr lang="en-GB" dirty="0"/>
          </a:p>
        </p:txBody>
      </p:sp>
    </p:spTree>
    <p:extLst>
      <p:ext uri="{BB962C8B-B14F-4D97-AF65-F5344CB8AC3E}">
        <p14:creationId xmlns:p14="http://schemas.microsoft.com/office/powerpoint/2010/main" val="225173363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D68292E8-6B7D-4199-83EB-00DE15AFF5AE}" type="slidenum">
              <a:rPr lang="en-GB" smtClean="0"/>
              <a:t>1</a:t>
            </a:fld>
            <a:endParaRPr lang="en-GB" dirty="0"/>
          </a:p>
        </p:txBody>
      </p:sp>
    </p:spTree>
    <p:extLst>
      <p:ext uri="{BB962C8B-B14F-4D97-AF65-F5344CB8AC3E}">
        <p14:creationId xmlns:p14="http://schemas.microsoft.com/office/powerpoint/2010/main" val="68050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D68292E8-6B7D-4199-83EB-00DE15AFF5AE}" type="slidenum">
              <a:rPr lang="en-GB" smtClean="0"/>
              <a:t>10</a:t>
            </a:fld>
            <a:endParaRPr lang="en-GB" dirty="0"/>
          </a:p>
        </p:txBody>
      </p:sp>
    </p:spTree>
    <p:extLst>
      <p:ext uri="{BB962C8B-B14F-4D97-AF65-F5344CB8AC3E}">
        <p14:creationId xmlns:p14="http://schemas.microsoft.com/office/powerpoint/2010/main" val="178572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D68292E8-6B7D-4199-83EB-00DE15AFF5AE}" type="slidenum">
              <a:rPr lang="en-GB" smtClean="0"/>
              <a:t>11</a:t>
            </a:fld>
            <a:endParaRPr lang="en-GB" dirty="0"/>
          </a:p>
        </p:txBody>
      </p:sp>
    </p:spTree>
    <p:extLst>
      <p:ext uri="{BB962C8B-B14F-4D97-AF65-F5344CB8AC3E}">
        <p14:creationId xmlns:p14="http://schemas.microsoft.com/office/powerpoint/2010/main" val="250219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D68292E8-6B7D-4199-83EB-00DE15AFF5AE}" type="slidenum">
              <a:rPr lang="en-GB" smtClean="0"/>
              <a:t>12</a:t>
            </a:fld>
            <a:endParaRPr lang="en-GB" dirty="0"/>
          </a:p>
        </p:txBody>
      </p:sp>
    </p:spTree>
    <p:extLst>
      <p:ext uri="{BB962C8B-B14F-4D97-AF65-F5344CB8AC3E}">
        <p14:creationId xmlns:p14="http://schemas.microsoft.com/office/powerpoint/2010/main" val="429239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D68292E8-6B7D-4199-83EB-00DE15AFF5AE}" type="slidenum">
              <a:rPr lang="en-GB" smtClean="0"/>
              <a:t>13</a:t>
            </a:fld>
            <a:endParaRPr lang="en-GB" dirty="0"/>
          </a:p>
        </p:txBody>
      </p:sp>
    </p:spTree>
    <p:extLst>
      <p:ext uri="{BB962C8B-B14F-4D97-AF65-F5344CB8AC3E}">
        <p14:creationId xmlns:p14="http://schemas.microsoft.com/office/powerpoint/2010/main" val="5293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A0469E5F-A20E-4AC3-8916-4AC5FB78D961}" type="slidenum">
              <a:rPr lang="en-GB" smtClean="0"/>
              <a:t>2</a:t>
            </a:fld>
            <a:endParaRPr lang="en-GB" dirty="0"/>
          </a:p>
        </p:txBody>
      </p:sp>
      <p:sp>
        <p:nvSpPr>
          <p:cNvPr id="5" name="Notes Placeholder 4"/>
          <p:cNvSpPr>
            <a:spLocks noGrp="1"/>
          </p:cNvSpPr>
          <p:nvPr>
            <p:ph type="body" sz="quarter" idx="11"/>
          </p:nvPr>
        </p:nvSpPr>
        <p:spPr/>
        <p:txBody>
          <a:bodyPr/>
          <a:lstStyle/>
          <a:p>
            <a:pPr lvl="0"/>
            <a:r>
              <a:rPr lang="en-GB" dirty="0">
                <a:solidFill>
                  <a:schemeClr val="accent6"/>
                </a:solidFill>
              </a:rPr>
              <a:t>The EPO is the second-largest intergovernmental institution</a:t>
            </a:r>
            <a:r>
              <a:rPr lang="en-GB" dirty="0"/>
              <a:t> in Europe</a:t>
            </a:r>
          </a:p>
          <a:p>
            <a:pPr marL="171450" lvl="0" indent="-171450">
              <a:buFont typeface="Arial" panose="020B0604020202020204" pitchFamily="34" charset="0"/>
              <a:buChar char="•"/>
            </a:pPr>
            <a:r>
              <a:rPr lang="en-GB" dirty="0"/>
              <a:t>Not an EU institution</a:t>
            </a:r>
          </a:p>
          <a:p>
            <a:pPr marL="171450" lvl="0" indent="-171450">
              <a:buFont typeface="Arial" panose="020B0604020202020204" pitchFamily="34" charset="0"/>
              <a:buChar char="•"/>
            </a:pPr>
            <a:r>
              <a:rPr lang="en-GB" dirty="0">
                <a:solidFill>
                  <a:schemeClr val="accent6"/>
                </a:solidFill>
              </a:rPr>
              <a:t>Self-financing</a:t>
            </a:r>
            <a:r>
              <a:rPr lang="en-GB" dirty="0"/>
              <a:t>, i.e. revenue from fees covers operating and capital expenditure</a:t>
            </a:r>
          </a:p>
          <a:p>
            <a:pPr marL="171450" lvl="0" indent="-171450">
              <a:buFont typeface="Arial" panose="020B0604020202020204" pitchFamily="34" charset="0"/>
              <a:buChar char="•"/>
            </a:pPr>
            <a:r>
              <a:rPr lang="en-GB" dirty="0"/>
              <a:t>64% of staff are patent examiners.</a:t>
            </a:r>
          </a:p>
          <a:p>
            <a:pPr marL="171450" lvl="0" indent="-171450">
              <a:buFont typeface="Arial" panose="020B0604020202020204" pitchFamily="34" charset="0"/>
              <a:buChar char="•"/>
            </a:pPr>
            <a:r>
              <a:rPr lang="en-GB" dirty="0"/>
              <a:t>EPO is multicultural:</a:t>
            </a:r>
          </a:p>
          <a:p>
            <a:pPr marL="514350" lvl="1" indent="-171450">
              <a:buFont typeface="Arial" panose="020B0604020202020204" pitchFamily="34" charset="0"/>
              <a:buChar char="•"/>
            </a:pPr>
            <a:r>
              <a:rPr lang="en-GB" altLang="en-US" dirty="0">
                <a:solidFill>
                  <a:schemeClr val="accent6"/>
                </a:solidFill>
              </a:rPr>
              <a:t>35 different nationalities</a:t>
            </a:r>
          </a:p>
          <a:p>
            <a:pPr marL="514350" lvl="1" indent="-171450">
              <a:buFont typeface="Arial" panose="020B0604020202020204" pitchFamily="34" charset="0"/>
              <a:buChar char="•"/>
            </a:pPr>
            <a:r>
              <a:rPr lang="en-GB" altLang="en-US" dirty="0"/>
              <a:t>Three languages for working in and for communicating with applicants</a:t>
            </a:r>
          </a:p>
          <a:p>
            <a:pPr marL="857250" lvl="2" indent="-171450">
              <a:buFont typeface="Arial" panose="020B0604020202020204" pitchFamily="34" charset="0"/>
              <a:buChar char="•"/>
            </a:pPr>
            <a:endParaRPr lang="en-GB" altLang="en-US"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European Patent Convention was signed in 1973 by 16 countries. Today, over 50 years later, the European Patent Convention has 39 contracting states (“full members”). The effects of patents granted by the EPO can be extended to further 7 countries, amounting to a total of 46 countries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Total number of applications in 2024: 199 264</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Total number of granted patents in 2024: 109 524</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857250" lvl="2" indent="-171450">
              <a:buFont typeface="Arial" panose="020B0604020202020204" pitchFamily="34" charset="0"/>
              <a:buChar char="•"/>
            </a:pPr>
            <a:endParaRPr lang="en-GB" altLang="en-US" dirty="0"/>
          </a:p>
        </p:txBody>
      </p:sp>
    </p:spTree>
    <p:extLst>
      <p:ext uri="{BB962C8B-B14F-4D97-AF65-F5344CB8AC3E}">
        <p14:creationId xmlns:p14="http://schemas.microsoft.com/office/powerpoint/2010/main" val="310194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04665">
              <a:spcAft>
                <a:spcPts val="704"/>
              </a:spcAft>
              <a:buFont typeface="Arial" panose="020B0604020202020204" pitchFamily="34" charset="0"/>
              <a:buNone/>
              <a:defRPr/>
            </a:pPr>
            <a:endParaRPr lang="en-GB" sz="2100" dirty="0">
              <a:ea typeface="Calibri" panose="020F0502020204030204" pitchFamily="34" charset="0"/>
            </a:endParaRPr>
          </a:p>
        </p:txBody>
      </p:sp>
      <p:sp>
        <p:nvSpPr>
          <p:cNvPr id="4" name="Foliennummernplatzhalter 3"/>
          <p:cNvSpPr>
            <a:spLocks noGrp="1"/>
          </p:cNvSpPr>
          <p:nvPr>
            <p:ph type="sldNum" sz="quarter" idx="5"/>
          </p:nvPr>
        </p:nvSpPr>
        <p:spPr/>
        <p:txBody>
          <a:bodyPr/>
          <a:lstStyle/>
          <a:p>
            <a:pPr defTabSz="603338">
              <a:defRPr/>
            </a:pPr>
            <a:fld id="{81698707-A7D0-477A-839F-5471889EDCCF}" type="slidenum">
              <a:rPr lang="en-GB">
                <a:solidFill>
                  <a:prstClr val="black"/>
                </a:solidFill>
                <a:latin typeface="Calibri" panose="020F0502020204030204"/>
              </a:rPr>
              <a:pPr defTabSz="603338">
                <a:defRPr/>
              </a:pPr>
              <a:t>3</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297109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41363"/>
            <a:ext cx="6584950" cy="3705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4</a:t>
            </a:fld>
            <a:endParaRPr lang="en-GB" dirty="0"/>
          </a:p>
        </p:txBody>
      </p:sp>
    </p:spTree>
    <p:extLst>
      <p:ext uri="{BB962C8B-B14F-4D97-AF65-F5344CB8AC3E}">
        <p14:creationId xmlns:p14="http://schemas.microsoft.com/office/powerpoint/2010/main" val="109006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Term used to describe a variety of techniques that can alter the genetic material of an organism and that have emerged or have been developed since 2001, when the EU legislation on genetically modified organisms (GMOs) was adopted. </a:t>
            </a:r>
          </a:p>
          <a:p>
            <a:pPr lvl="1"/>
            <a:r>
              <a:rPr lang="en-GB" dirty="0"/>
              <a:t>NGTs comprise diverse methods for the targeted modification of genetic material (‘zinc finger nucleases’ (ZFNs), ‘transcription activator-like effector nucleases’ (TALENs), CRISPR/Cas).</a:t>
            </a:r>
          </a:p>
          <a:p>
            <a:pPr lvl="1"/>
            <a:r>
              <a:rPr lang="en-GB" dirty="0"/>
              <a:t>Greater precision and speed in introducing the desired genetic modifications, more technically accessible than established genomic techniques.</a:t>
            </a:r>
          </a:p>
          <a:p>
            <a:endParaRPr lang="en-GB" dirty="0"/>
          </a:p>
          <a:p>
            <a:endParaRPr lang="en-GB" dirty="0"/>
          </a:p>
          <a:p>
            <a:pPr lvl="1"/>
            <a:r>
              <a:rPr lang="en-GB" dirty="0"/>
              <a:t>Plants that could also occur naturally or be produced by conventional breeding techniques.</a:t>
            </a:r>
          </a:p>
          <a:p>
            <a:pPr lvl="2"/>
            <a:r>
              <a:rPr lang="en-GB" sz="1100" dirty="0"/>
              <a:t>No more than 20 genetic modifications</a:t>
            </a:r>
          </a:p>
          <a:p>
            <a:pPr lvl="2"/>
            <a:r>
              <a:rPr lang="en-GB" sz="1100" dirty="0"/>
              <a:t>(1) substitution or insertion of no more than 20 nucleotides;</a:t>
            </a:r>
          </a:p>
          <a:p>
            <a:pPr lvl="2"/>
            <a:r>
              <a:rPr lang="en-GB" sz="1100" dirty="0"/>
              <a:t>(2) deletion of any number of nucleotides;</a:t>
            </a:r>
          </a:p>
          <a:p>
            <a:pPr lvl="2"/>
            <a:r>
              <a:rPr lang="en-GB" sz="1100" dirty="0"/>
              <a:t>(3) on the condition that the genetic modification does not interrupt an endogenous gene:</a:t>
            </a:r>
          </a:p>
          <a:p>
            <a:pPr lvl="3"/>
            <a:r>
              <a:rPr lang="en-GB" sz="1100" dirty="0"/>
              <a:t>(a) targeted insertion of a contiguous DNA sequence existing in the breeder’s gene pool;</a:t>
            </a:r>
          </a:p>
          <a:p>
            <a:pPr lvl="3"/>
            <a:r>
              <a:rPr lang="en-GB" sz="1100" dirty="0"/>
              <a:t>(b) targeted substitution of an endogenous DNA sequence with a contiguous DNA sequence existing in the breeder’s gene pool;</a:t>
            </a:r>
          </a:p>
          <a:p>
            <a:pPr lvl="2"/>
            <a:r>
              <a:rPr lang="en-GB" sz="1100" dirty="0"/>
              <a:t>(4) targeted inversion of a sequence of any number of nucleotides;</a:t>
            </a:r>
          </a:p>
          <a:p>
            <a:pPr lvl="2"/>
            <a:r>
              <a:rPr lang="en-GB" sz="1100" dirty="0"/>
              <a:t>(5) any other targeted modification of any size, on the condition that the resulting DNA sequences already occur (possibly with modifications as accepted under points (1) and/or (2)) in a species from the breeder’s gene pool. </a:t>
            </a:r>
          </a:p>
          <a:p>
            <a:endParaRPr lang="en-GB" dirty="0"/>
          </a:p>
        </p:txBody>
      </p:sp>
      <p:sp>
        <p:nvSpPr>
          <p:cNvPr id="4" name="Slide Number Placeholder 3"/>
          <p:cNvSpPr>
            <a:spLocks noGrp="1"/>
          </p:cNvSpPr>
          <p:nvPr>
            <p:ph type="sldNum" sz="quarter" idx="5"/>
          </p:nvPr>
        </p:nvSpPr>
        <p:spPr/>
        <p:txBody>
          <a:bodyPr/>
          <a:lstStyle/>
          <a:p>
            <a:fld id="{D68292E8-6B7D-4199-83EB-00DE15AFF5AE}" type="slidenum">
              <a:rPr lang="en-GB" smtClean="0"/>
              <a:pPr/>
              <a:t>5</a:t>
            </a:fld>
            <a:endParaRPr lang="en-GB" dirty="0"/>
          </a:p>
        </p:txBody>
      </p:sp>
    </p:spTree>
    <p:extLst>
      <p:ext uri="{BB962C8B-B14F-4D97-AF65-F5344CB8AC3E}">
        <p14:creationId xmlns:p14="http://schemas.microsoft.com/office/powerpoint/2010/main" val="2662282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Pending = ca. 1193</a:t>
            </a:r>
          </a:p>
          <a:p>
            <a:r>
              <a:rPr lang="en-GB" dirty="0"/>
              <a:t>Refused/withdrawn = 4857</a:t>
            </a:r>
          </a:p>
          <a:p>
            <a:r>
              <a:rPr lang="en-GB" dirty="0" err="1"/>
              <a:t>Gratend</a:t>
            </a:r>
            <a:r>
              <a:rPr lang="en-GB"/>
              <a:t> 3471???</a:t>
            </a:r>
            <a:endParaRPr lang="en-GB" dirty="0"/>
          </a:p>
        </p:txBody>
      </p:sp>
      <p:sp>
        <p:nvSpPr>
          <p:cNvPr id="4" name="Foliennummernplatzhalter 3"/>
          <p:cNvSpPr>
            <a:spLocks noGrp="1"/>
          </p:cNvSpPr>
          <p:nvPr>
            <p:ph type="sldNum" sz="quarter" idx="5"/>
          </p:nvPr>
        </p:nvSpPr>
        <p:spPr/>
        <p:txBody>
          <a:bodyPr/>
          <a:lstStyle/>
          <a:p>
            <a:fld id="{D68292E8-6B7D-4199-83EB-00DE15AFF5AE}" type="slidenum">
              <a:rPr lang="en-GB" smtClean="0"/>
              <a:t>6</a:t>
            </a:fld>
            <a:endParaRPr lang="en-GB" dirty="0"/>
          </a:p>
        </p:txBody>
      </p:sp>
    </p:spTree>
    <p:extLst>
      <p:ext uri="{BB962C8B-B14F-4D97-AF65-F5344CB8AC3E}">
        <p14:creationId xmlns:p14="http://schemas.microsoft.com/office/powerpoint/2010/main" val="393490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D68292E8-6B7D-4199-83EB-00DE15AFF5AE}" type="slidenum">
              <a:rPr lang="en-GB" smtClean="0"/>
              <a:t>7</a:t>
            </a:fld>
            <a:endParaRPr lang="en-GB" dirty="0"/>
          </a:p>
        </p:txBody>
      </p:sp>
    </p:spTree>
    <p:extLst>
      <p:ext uri="{BB962C8B-B14F-4D97-AF65-F5344CB8AC3E}">
        <p14:creationId xmlns:p14="http://schemas.microsoft.com/office/powerpoint/2010/main" val="271966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D68292E8-6B7D-4199-83EB-00DE15AFF5AE}" type="slidenum">
              <a:rPr lang="en-GB" smtClean="0"/>
              <a:t>8</a:t>
            </a:fld>
            <a:endParaRPr lang="en-GB" dirty="0"/>
          </a:p>
        </p:txBody>
      </p:sp>
    </p:spTree>
    <p:extLst>
      <p:ext uri="{BB962C8B-B14F-4D97-AF65-F5344CB8AC3E}">
        <p14:creationId xmlns:p14="http://schemas.microsoft.com/office/powerpoint/2010/main" val="390858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What makes NGT1 and 2 distinguishable in terms of applications filed / patent drafting?</a:t>
            </a:r>
          </a:p>
          <a:p>
            <a:r>
              <a:rPr lang="en-GB" dirty="0">
                <a:solidFill>
                  <a:srgbClr val="FF0000"/>
                </a:solidFill>
              </a:rPr>
              <a:t>A bacterial or mammalian sequence would never just happened to jump in there. These two examples say: Change specific nucleotides or make a deletion  in a sequence that already exists </a:t>
            </a:r>
            <a:endParaRPr lang="en-GB" dirty="0"/>
          </a:p>
        </p:txBody>
      </p:sp>
      <p:sp>
        <p:nvSpPr>
          <p:cNvPr id="4" name="Foliennummernplatzhalter 3"/>
          <p:cNvSpPr>
            <a:spLocks noGrp="1"/>
          </p:cNvSpPr>
          <p:nvPr>
            <p:ph type="sldNum" sz="quarter" idx="5"/>
          </p:nvPr>
        </p:nvSpPr>
        <p:spPr/>
        <p:txBody>
          <a:bodyPr/>
          <a:lstStyle/>
          <a:p>
            <a:fld id="{D68292E8-6B7D-4199-83EB-00DE15AFF5AE}" type="slidenum">
              <a:rPr lang="en-GB" smtClean="0"/>
              <a:t>9</a:t>
            </a:fld>
            <a:endParaRPr lang="en-GB" dirty="0"/>
          </a:p>
        </p:txBody>
      </p:sp>
    </p:spTree>
    <p:extLst>
      <p:ext uri="{BB962C8B-B14F-4D97-AF65-F5344CB8AC3E}">
        <p14:creationId xmlns:p14="http://schemas.microsoft.com/office/powerpoint/2010/main" val="2396155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GB" dirty="0"/>
              <a:t>Name surname (Owner) | position department | date | Version: xxx</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703666F-37B0-E258-183D-FB5FBDD022A4}"/>
              </a:ext>
            </a:extLst>
          </p:cNvPr>
          <p:cNvSpPr txBox="1"/>
          <p:nvPr userDrawn="1"/>
        </p:nvSpPr>
        <p:spPr>
          <a:xfrm>
            <a:off x="684213" y="4517283"/>
            <a:ext cx="820738" cy="76944"/>
          </a:xfrm>
          <a:prstGeom prst="rect">
            <a:avLst/>
          </a:prstGeom>
          <a:noFill/>
        </p:spPr>
        <p:txBody>
          <a:bodyPr wrap="none" lIns="0" tIns="0" rIns="0" bIns="0" anchor="t" anchorCtr="0">
            <a:spAutoFit/>
          </a:bodyPr>
          <a:lstStyle/>
          <a:p>
            <a:pPr algn="l"/>
            <a:r>
              <a:rPr lang="en-GB" sz="500" dirty="0">
                <a:solidFill>
                  <a:schemeClr val="bg1"/>
                </a:solidFill>
                <a:effectLst/>
                <a:latin typeface="Arial" panose="020B0604020202020204" pitchFamily="34" charset="0"/>
                <a:ea typeface="Calibri" panose="020F0502020204030204" pitchFamily="34" charset="0"/>
              </a:rPr>
              <a:t>Security classification: Public</a:t>
            </a:r>
          </a:p>
        </p:txBody>
      </p:sp>
    </p:spTree>
    <p:extLst>
      <p:ext uri="{BB962C8B-B14F-4D97-AF65-F5344CB8AC3E}">
        <p14:creationId xmlns:p14="http://schemas.microsoft.com/office/powerpoint/2010/main" val="157806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GB" dirty="0"/>
              <a:t>Name surname (Owner) | position department | date | Version: xxx</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D42334E-5B35-3CD1-321C-826942654386}"/>
              </a:ext>
            </a:extLst>
          </p:cNvPr>
          <p:cNvSpPr txBox="1"/>
          <p:nvPr userDrawn="1"/>
        </p:nvSpPr>
        <p:spPr>
          <a:xfrm>
            <a:off x="684213" y="4517283"/>
            <a:ext cx="820738" cy="76944"/>
          </a:xfrm>
          <a:prstGeom prst="rect">
            <a:avLst/>
          </a:prstGeom>
          <a:noFill/>
        </p:spPr>
        <p:txBody>
          <a:bodyPr wrap="none" lIns="0" tIns="0" rIns="0" bIns="0" anchor="t" anchorCtr="0">
            <a:spAutoFit/>
          </a:bodyPr>
          <a:lstStyle/>
          <a:p>
            <a:pPr algn="l"/>
            <a:r>
              <a:rPr lang="en-GB" sz="500" dirty="0">
                <a:solidFill>
                  <a:schemeClr val="bg1"/>
                </a:solidFill>
                <a:effectLst/>
                <a:latin typeface="Arial" panose="020B0604020202020204" pitchFamily="34" charset="0"/>
                <a:ea typeface="Calibri" panose="020F0502020204030204" pitchFamily="34" charset="0"/>
              </a:rPr>
              <a:t>Security classification: Public</a:t>
            </a:r>
          </a:p>
        </p:txBody>
      </p:sp>
    </p:spTree>
    <p:extLst>
      <p:ext uri="{BB962C8B-B14F-4D97-AF65-F5344CB8AC3E}">
        <p14:creationId xmlns:p14="http://schemas.microsoft.com/office/powerpoint/2010/main" val="340849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GB" dirty="0"/>
              <a:t>Name surname (Owner) | position department | date | Version: xxx</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CE6BDD5-8D5C-73B8-9F81-6C4E8DD2A5DB}"/>
              </a:ext>
            </a:extLst>
          </p:cNvPr>
          <p:cNvSpPr txBox="1"/>
          <p:nvPr userDrawn="1"/>
        </p:nvSpPr>
        <p:spPr>
          <a:xfrm>
            <a:off x="684213" y="4517283"/>
            <a:ext cx="820738" cy="76944"/>
          </a:xfrm>
          <a:prstGeom prst="rect">
            <a:avLst/>
          </a:prstGeom>
          <a:noFill/>
        </p:spPr>
        <p:txBody>
          <a:bodyPr wrap="none" lIns="0" tIns="0" rIns="0" bIns="0" anchor="t" anchorCtr="0">
            <a:spAutoFit/>
          </a:bodyPr>
          <a:lstStyle/>
          <a:p>
            <a:pPr algn="l"/>
            <a:r>
              <a:rPr lang="en-GB" sz="500" dirty="0">
                <a:solidFill>
                  <a:schemeClr val="bg1"/>
                </a:solidFill>
                <a:effectLst/>
                <a:latin typeface="Arial" panose="020B0604020202020204" pitchFamily="34" charset="0"/>
                <a:ea typeface="Calibri" panose="020F0502020204030204" pitchFamily="34" charset="0"/>
              </a:rPr>
              <a:t>Security classification: Public</a:t>
            </a:r>
          </a:p>
        </p:txBody>
      </p:sp>
    </p:spTree>
    <p:extLst>
      <p:ext uri="{BB962C8B-B14F-4D97-AF65-F5344CB8AC3E}">
        <p14:creationId xmlns:p14="http://schemas.microsoft.com/office/powerpoint/2010/main" val="1911769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1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tx1"/>
                </a:solidFill>
                <a:latin typeface="+mn-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tx1"/>
                </a:solidFill>
                <a:latin typeface="+mj-lt"/>
                <a:cs typeface="Arial" pitchFamily="34" charset="0"/>
              </a:defRPr>
            </a:lvl1pPr>
          </a:lstStyle>
          <a:p>
            <a:r>
              <a:rPr lang="en-GB" dirty="0"/>
              <a:t>Name surname (Owner) | position department | date | Version: xxx</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CF869866-9C2A-BF79-CA16-02A1F52EE8FC}"/>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A8DBCEA-55AC-3C69-3E9F-8EF42BB15514}"/>
              </a:ext>
            </a:extLst>
          </p:cNvPr>
          <p:cNvSpPr txBox="1"/>
          <p:nvPr userDrawn="1"/>
        </p:nvSpPr>
        <p:spPr>
          <a:xfrm>
            <a:off x="684213" y="4517283"/>
            <a:ext cx="820738" cy="76944"/>
          </a:xfrm>
          <a:prstGeom prst="rect">
            <a:avLst/>
          </a:prstGeom>
          <a:noFill/>
        </p:spPr>
        <p:txBody>
          <a:bodyPr wrap="none" lIns="0" tIns="0" rIns="0" bIns="0" anchor="t" anchorCtr="0">
            <a:spAutoFit/>
          </a:bodyPr>
          <a:lstStyle/>
          <a:p>
            <a:pPr algn="l"/>
            <a:r>
              <a:rPr lang="en-GB" sz="500" dirty="0">
                <a:solidFill>
                  <a:schemeClr val="tx1"/>
                </a:solidFill>
                <a:effectLst/>
                <a:latin typeface="Arial" panose="020B0604020202020204" pitchFamily="34" charset="0"/>
                <a:ea typeface="Calibri" panose="020F0502020204030204" pitchFamily="34" charset="0"/>
              </a:rPr>
              <a:t>Security classification: Public</a:t>
            </a:r>
          </a:p>
        </p:txBody>
      </p:sp>
    </p:spTree>
    <p:extLst>
      <p:ext uri="{BB962C8B-B14F-4D97-AF65-F5344CB8AC3E}">
        <p14:creationId xmlns:p14="http://schemas.microsoft.com/office/powerpoint/2010/main" val="40250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p>
        </p:txBody>
      </p:sp>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dirty="0"/>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en-GB" smtClean="0"/>
            </a:lvl1pPr>
          </a:lstStyle>
          <a:p>
            <a:fld id="{B6EAC15D-B94B-4B86-ABD3-3EDECDB333F5}" type="slidenum">
              <a:rPr lang="de-DE" smtClean="0"/>
              <a:pPr/>
              <a:t>‹Nr.›</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cxnSp>
        <p:nvCxnSpPr>
          <p:cNvPr id="9" name="Gerader Verbinder 8">
            <a:extLst>
              <a:ext uri="{FF2B5EF4-FFF2-40B4-BE49-F238E27FC236}">
                <a16:creationId xmlns:a16="http://schemas.microsoft.com/office/drawing/2014/main" id="{48A120DA-BC2D-9678-15F4-8D7B09E02FD7}"/>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4C7123F5-C72F-0CB6-E917-DA56ADEC7A15}"/>
              </a:ext>
            </a:extLst>
          </p:cNvPr>
          <p:cNvGrpSpPr/>
          <p:nvPr userDrawn="1"/>
        </p:nvGrpSpPr>
        <p:grpSpPr>
          <a:xfrm>
            <a:off x="0" y="4869074"/>
            <a:ext cx="9144000" cy="274426"/>
            <a:chOff x="0" y="4869074"/>
            <a:chExt cx="9144000" cy="274426"/>
          </a:xfrm>
        </p:grpSpPr>
        <p:sp>
          <p:nvSpPr>
            <p:cNvPr id="8" name="Rechteck 7">
              <a:extLst>
                <a:ext uri="{FF2B5EF4-FFF2-40B4-BE49-F238E27FC236}">
                  <a16:creationId xmlns:a16="http://schemas.microsoft.com/office/drawing/2014/main" id="{FF9C4199-C6AC-73B2-7D11-7A29B0AB8142}"/>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10" name="Gerader Verbinder 9">
              <a:extLst>
                <a:ext uri="{FF2B5EF4-FFF2-40B4-BE49-F238E27FC236}">
                  <a16:creationId xmlns:a16="http://schemas.microsoft.com/office/drawing/2014/main" id="{C4C58663-3FD8-5259-92CD-F11FEEFD3C23}"/>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37E40F-D1EF-BCE1-DC33-98EC24F43E67}"/>
              </a:ext>
            </a:extLst>
          </p:cNvPr>
          <p:cNvSpPr txBox="1"/>
          <p:nvPr userDrawn="1"/>
        </p:nvSpPr>
        <p:spPr>
          <a:xfrm rot="16200000">
            <a:off x="8562181" y="4294998"/>
            <a:ext cx="820738" cy="76944"/>
          </a:xfrm>
          <a:prstGeom prst="rect">
            <a:avLst/>
          </a:prstGeom>
          <a:noFill/>
        </p:spPr>
        <p:txBody>
          <a:bodyPr wrap="none" lIns="0" tIns="0" rIns="0" bIns="0" anchor="t" anchorCtr="0">
            <a:spAutoFit/>
          </a:bodyPr>
          <a:lstStyle/>
          <a:p>
            <a:r>
              <a:rPr lang="en-GB" sz="500" dirty="0">
                <a:effectLst/>
                <a:latin typeface="Arial" panose="020B0604020202020204" pitchFamily="34" charset="0"/>
                <a:ea typeface="Calibri" panose="020F0502020204030204" pitchFamily="34" charset="0"/>
              </a:rPr>
              <a:t>Security classification: Public</a:t>
            </a:r>
            <a:endParaRPr lang="en-GB" sz="500" dirty="0"/>
          </a:p>
        </p:txBody>
      </p:sp>
    </p:spTree>
    <p:extLst>
      <p:ext uri="{BB962C8B-B14F-4D97-AF65-F5344CB8AC3E}">
        <p14:creationId xmlns:p14="http://schemas.microsoft.com/office/powerpoint/2010/main" val="883395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p>
        </p:txBody>
      </p:sp>
      <p:sp>
        <p:nvSpPr>
          <p:cNvPr id="3" name="Content Placeholder 2"/>
          <p:cNvSpPr>
            <a:spLocks noGrp="1"/>
          </p:cNvSpPr>
          <p:nvPr>
            <p:ph idx="1" hasCustomPrompt="1"/>
          </p:nvPr>
        </p:nvSpPr>
        <p:spPr/>
        <p:txBody>
          <a:body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dirty="0"/>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en-GB" smtClean="0"/>
            </a:lvl1pPr>
          </a:lstStyle>
          <a:p>
            <a:fld id="{B6EAC15D-B94B-4B86-ABD3-3EDECDB333F5}" type="slidenum">
              <a:rPr lang="de-DE" smtClean="0"/>
              <a:pPr/>
              <a:t>‹Nr.›</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cxnSp>
        <p:nvCxnSpPr>
          <p:cNvPr id="9" name="Gerader Verbinder 8">
            <a:extLst>
              <a:ext uri="{FF2B5EF4-FFF2-40B4-BE49-F238E27FC236}">
                <a16:creationId xmlns:a16="http://schemas.microsoft.com/office/drawing/2014/main" id="{48A120DA-BC2D-9678-15F4-8D7B09E02FD7}"/>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uppieren 13">
            <a:extLst>
              <a:ext uri="{FF2B5EF4-FFF2-40B4-BE49-F238E27FC236}">
                <a16:creationId xmlns:a16="http://schemas.microsoft.com/office/drawing/2014/main" id="{4E24297B-E90A-DBCD-7CF1-D8905905AF77}"/>
              </a:ext>
            </a:extLst>
          </p:cNvPr>
          <p:cNvGrpSpPr/>
          <p:nvPr userDrawn="1"/>
        </p:nvGrpSpPr>
        <p:grpSpPr>
          <a:xfrm>
            <a:off x="0" y="4869074"/>
            <a:ext cx="9144000" cy="274426"/>
            <a:chOff x="0" y="4869074"/>
            <a:chExt cx="9144000" cy="274426"/>
          </a:xfrm>
        </p:grpSpPr>
        <p:sp>
          <p:nvSpPr>
            <p:cNvPr id="15" name="Rechteck 14">
              <a:extLst>
                <a:ext uri="{FF2B5EF4-FFF2-40B4-BE49-F238E27FC236}">
                  <a16:creationId xmlns:a16="http://schemas.microsoft.com/office/drawing/2014/main" id="{3FFC302C-4D21-5D23-A91D-4947AAB3254D}"/>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16" name="Gerader Verbinder 15">
              <a:extLst>
                <a:ext uri="{FF2B5EF4-FFF2-40B4-BE49-F238E27FC236}">
                  <a16:creationId xmlns:a16="http://schemas.microsoft.com/office/drawing/2014/main" id="{4DFEE82A-E409-6C0A-EADC-6ACCDCA39532}"/>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F2F0B113-EE4C-96EB-C7C9-19144536623A}"/>
              </a:ext>
            </a:extLst>
          </p:cNvPr>
          <p:cNvSpPr txBox="1"/>
          <p:nvPr userDrawn="1"/>
        </p:nvSpPr>
        <p:spPr>
          <a:xfrm rot="16200000">
            <a:off x="8562181" y="4294998"/>
            <a:ext cx="820738" cy="76944"/>
          </a:xfrm>
          <a:prstGeom prst="rect">
            <a:avLst/>
          </a:prstGeom>
          <a:noFill/>
        </p:spPr>
        <p:txBody>
          <a:bodyPr wrap="none" lIns="0" tIns="0" rIns="0" bIns="0" anchor="t" anchorCtr="0">
            <a:spAutoFit/>
          </a:bodyPr>
          <a:lstStyle/>
          <a:p>
            <a:r>
              <a:rPr lang="en-GB" sz="500" dirty="0">
                <a:effectLst/>
                <a:latin typeface="Arial" panose="020B0604020202020204" pitchFamily="34" charset="0"/>
                <a:ea typeface="Calibri" panose="020F0502020204030204" pitchFamily="34" charset="0"/>
              </a:rPr>
              <a:t>Security classification: Public</a:t>
            </a:r>
            <a:endParaRPr lang="en-GB" sz="500" dirty="0"/>
          </a:p>
        </p:txBody>
      </p:sp>
    </p:spTree>
    <p:extLst>
      <p:ext uri="{BB962C8B-B14F-4D97-AF65-F5344CB8AC3E}">
        <p14:creationId xmlns:p14="http://schemas.microsoft.com/office/powerpoint/2010/main" val="2037766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701" y="804213"/>
            <a:ext cx="8114400" cy="554400"/>
          </a:xfrm>
        </p:spPr>
        <p:txBody>
          <a:bodyPr vert="horz" lIns="0" tIns="0" rIns="0" bIns="0" rtlCol="0" anchor="b" anchorCtr="0">
            <a:noAutofit/>
          </a:bodyPr>
          <a:lstStyle>
            <a:lvl1pPr>
              <a:defRPr lang="en-US" dirty="0"/>
            </a:lvl1pPr>
          </a:lstStyle>
          <a:p>
            <a:pPr marL="0" lvl="0"/>
            <a:r>
              <a:rPr lang="en-GB" dirty="0"/>
              <a:t>Click to edit Master title style</a:t>
            </a:r>
            <a:endParaRPr lang="en-US" dirty="0"/>
          </a:p>
        </p:txBody>
      </p:sp>
      <p:sp>
        <p:nvSpPr>
          <p:cNvPr id="3" name="Content Placeholder 2"/>
          <p:cNvSpPr>
            <a:spLocks noGrp="1"/>
          </p:cNvSpPr>
          <p:nvPr>
            <p:ph sz="half" idx="1" hasCustomPrompt="1"/>
          </p:nvPr>
        </p:nvSpPr>
        <p:spPr>
          <a:xfrm>
            <a:off x="686701" y="1479553"/>
            <a:ext cx="3886200" cy="3106800"/>
          </a:xfrm>
        </p:spPr>
        <p:txBody>
          <a:body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914901" y="1479553"/>
            <a:ext cx="3886200" cy="3106800"/>
          </a:xfrm>
        </p:spPr>
        <p:txBody>
          <a:body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dirty="0"/>
              <a:t>Header</a:t>
            </a:r>
            <a:endParaRPr lang="de-DE" dirty="0"/>
          </a:p>
        </p:txBody>
      </p:sp>
      <p:sp>
        <p:nvSpPr>
          <p:cNvPr id="7" name="Slide Number Placeholder 6"/>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de-DE" smtClean="0"/>
            </a:lvl1pPr>
          </a:lstStyle>
          <a:p>
            <a:fld id="{B6EAC15D-B94B-4B86-ABD3-3EDECDB333F5}" type="slidenum">
              <a:rPr lang="de-DE" smtClean="0"/>
              <a:pPr/>
              <a:t>‹Nr.›</a:t>
            </a:fld>
            <a:endParaRPr lang="de-DE" dirty="0"/>
          </a:p>
        </p:txBody>
      </p:sp>
      <p:sp>
        <p:nvSpPr>
          <p:cNvPr id="8" name="Textfeld 7">
            <a:extLst>
              <a:ext uri="{FF2B5EF4-FFF2-40B4-BE49-F238E27FC236}">
                <a16:creationId xmlns:a16="http://schemas.microsoft.com/office/drawing/2014/main" id="{0E2E8E66-489E-32F7-42A1-41B5096D25F8}"/>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cxnSp>
        <p:nvCxnSpPr>
          <p:cNvPr id="11" name="Gerader Verbinder 10">
            <a:extLst>
              <a:ext uri="{FF2B5EF4-FFF2-40B4-BE49-F238E27FC236}">
                <a16:creationId xmlns:a16="http://schemas.microsoft.com/office/drawing/2014/main" id="{68C71D9B-3390-74D0-E95D-7B30A72C7C3D}"/>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1B77D430-E87B-310B-E3BE-DBD1F33EF42D}"/>
              </a:ext>
            </a:extLst>
          </p:cNvPr>
          <p:cNvGrpSpPr/>
          <p:nvPr userDrawn="1"/>
        </p:nvGrpSpPr>
        <p:grpSpPr>
          <a:xfrm>
            <a:off x="0" y="4869074"/>
            <a:ext cx="9144000" cy="274426"/>
            <a:chOff x="0" y="4869074"/>
            <a:chExt cx="9144000" cy="274426"/>
          </a:xfrm>
        </p:grpSpPr>
        <p:sp>
          <p:nvSpPr>
            <p:cNvPr id="12" name="Rechteck 11">
              <a:extLst>
                <a:ext uri="{FF2B5EF4-FFF2-40B4-BE49-F238E27FC236}">
                  <a16:creationId xmlns:a16="http://schemas.microsoft.com/office/drawing/2014/main" id="{4C636938-5352-9AF5-9CB3-6B7E7256D7E8}"/>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14" name="Gerader Verbinder 13">
              <a:extLst>
                <a:ext uri="{FF2B5EF4-FFF2-40B4-BE49-F238E27FC236}">
                  <a16:creationId xmlns:a16="http://schemas.microsoft.com/office/drawing/2014/main" id="{A1247BF3-92BC-7C54-37E6-3D3B4B175372}"/>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96A39121-B0C6-FBBE-5DB7-0FF71FB47B96}"/>
              </a:ext>
            </a:extLst>
          </p:cNvPr>
          <p:cNvSpPr txBox="1"/>
          <p:nvPr userDrawn="1"/>
        </p:nvSpPr>
        <p:spPr>
          <a:xfrm rot="16200000">
            <a:off x="8562181" y="4294998"/>
            <a:ext cx="820738" cy="76944"/>
          </a:xfrm>
          <a:prstGeom prst="rect">
            <a:avLst/>
          </a:prstGeom>
          <a:noFill/>
        </p:spPr>
        <p:txBody>
          <a:bodyPr wrap="none" lIns="0" tIns="0" rIns="0" bIns="0" anchor="t" anchorCtr="0">
            <a:spAutoFit/>
          </a:bodyPr>
          <a:lstStyle/>
          <a:p>
            <a:r>
              <a:rPr lang="en-GB" sz="500" dirty="0">
                <a:effectLst/>
                <a:latin typeface="Arial" panose="020B0604020202020204" pitchFamily="34" charset="0"/>
                <a:ea typeface="Calibri" panose="020F0502020204030204" pitchFamily="34" charset="0"/>
              </a:rPr>
              <a:t>Security classification: Public</a:t>
            </a:r>
            <a:endParaRPr lang="en-GB" sz="500" dirty="0"/>
          </a:p>
        </p:txBody>
      </p:sp>
    </p:spTree>
    <p:extLst>
      <p:ext uri="{BB962C8B-B14F-4D97-AF65-F5344CB8AC3E}">
        <p14:creationId xmlns:p14="http://schemas.microsoft.com/office/powerpoint/2010/main" val="199774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Picture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701" y="804213"/>
            <a:ext cx="3888000" cy="554400"/>
          </a:xfrm>
        </p:spPr>
        <p:txBody>
          <a:bodyPr/>
          <a:lstStyle/>
          <a:p>
            <a:r>
              <a:rPr lang="en-GB" dirty="0"/>
              <a:t>Click to edit Master title style</a:t>
            </a:r>
            <a:endParaRPr lang="en-US" dirty="0"/>
          </a:p>
        </p:txBody>
      </p:sp>
      <p:sp>
        <p:nvSpPr>
          <p:cNvPr id="3" name="Content Placeholder 2"/>
          <p:cNvSpPr>
            <a:spLocks noGrp="1"/>
          </p:cNvSpPr>
          <p:nvPr>
            <p:ph idx="1" hasCustomPrompt="1"/>
          </p:nvPr>
        </p:nvSpPr>
        <p:spPr>
          <a:xfrm>
            <a:off x="686701" y="1479553"/>
            <a:ext cx="3888000" cy="3108322"/>
          </a:xfrm>
        </p:spPr>
        <p:txBody>
          <a:body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dirty="0"/>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de-DE" smtClean="0"/>
            </a:lvl1pPr>
          </a:lstStyle>
          <a:p>
            <a:fld id="{B6EAC15D-B94B-4B86-ABD3-3EDECDB333F5}" type="slidenum">
              <a:rPr lang="de-DE" smtClean="0"/>
              <a:pPr/>
              <a:t>‹Nr.›</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sp>
        <p:nvSpPr>
          <p:cNvPr id="16" name="Bildplatzhalter 15">
            <a:extLst>
              <a:ext uri="{FF2B5EF4-FFF2-40B4-BE49-F238E27FC236}">
                <a16:creationId xmlns:a16="http://schemas.microsoft.com/office/drawing/2014/main" id="{FA933361-2A16-1071-85B6-0FD0AED8FDD0}"/>
              </a:ext>
            </a:extLst>
          </p:cNvPr>
          <p:cNvSpPr>
            <a:spLocks noGrp="1"/>
          </p:cNvSpPr>
          <p:nvPr>
            <p:ph type="pic" sz="quarter" idx="13" hasCustomPrompt="1"/>
          </p:nvPr>
        </p:nvSpPr>
        <p:spPr>
          <a:xfrm>
            <a:off x="4913101" y="1023939"/>
            <a:ext cx="3888000" cy="3563936"/>
          </a:xfrm>
          <a:gradFill>
            <a:gsLst>
              <a:gs pos="0">
                <a:schemeClr val="accent5"/>
              </a:gs>
              <a:gs pos="100000">
                <a:schemeClr val="accent4"/>
              </a:gs>
            </a:gsLst>
            <a:lin ang="18900000" scaled="1"/>
          </a:grad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by click or drag &amp; drop</a:t>
            </a:r>
          </a:p>
        </p:txBody>
      </p:sp>
      <p:cxnSp>
        <p:nvCxnSpPr>
          <p:cNvPr id="12" name="Gerader Verbinder 11">
            <a:extLst>
              <a:ext uri="{FF2B5EF4-FFF2-40B4-BE49-F238E27FC236}">
                <a16:creationId xmlns:a16="http://schemas.microsoft.com/office/drawing/2014/main" id="{F8157648-515A-D1B5-134E-DEC71E90FB48}"/>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3AC1BF25-E6D9-6B9F-26E5-02892A6DA4F9}"/>
              </a:ext>
            </a:extLst>
          </p:cNvPr>
          <p:cNvGrpSpPr/>
          <p:nvPr userDrawn="1"/>
        </p:nvGrpSpPr>
        <p:grpSpPr>
          <a:xfrm>
            <a:off x="0" y="4869074"/>
            <a:ext cx="9144000" cy="274426"/>
            <a:chOff x="0" y="4869074"/>
            <a:chExt cx="9144000" cy="274426"/>
          </a:xfrm>
        </p:grpSpPr>
        <p:sp>
          <p:nvSpPr>
            <p:cNvPr id="8" name="Rechteck 7">
              <a:extLst>
                <a:ext uri="{FF2B5EF4-FFF2-40B4-BE49-F238E27FC236}">
                  <a16:creationId xmlns:a16="http://schemas.microsoft.com/office/drawing/2014/main" id="{EE5865E5-01DF-3B09-ED88-724F1FAB44C3}"/>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9" name="Gerader Verbinder 8">
              <a:extLst>
                <a:ext uri="{FF2B5EF4-FFF2-40B4-BE49-F238E27FC236}">
                  <a16:creationId xmlns:a16="http://schemas.microsoft.com/office/drawing/2014/main" id="{8151D5C1-BAF0-DDA3-EE76-C6F264F9783F}"/>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DD6299E4-BE3F-7057-7253-8E7931EFBD43}"/>
              </a:ext>
            </a:extLst>
          </p:cNvPr>
          <p:cNvSpPr txBox="1"/>
          <p:nvPr userDrawn="1"/>
        </p:nvSpPr>
        <p:spPr>
          <a:xfrm rot="16200000">
            <a:off x="8562181" y="4294998"/>
            <a:ext cx="820738" cy="76944"/>
          </a:xfrm>
          <a:prstGeom prst="rect">
            <a:avLst/>
          </a:prstGeom>
          <a:noFill/>
        </p:spPr>
        <p:txBody>
          <a:bodyPr wrap="none" lIns="0" tIns="0" rIns="0" bIns="0" anchor="t" anchorCtr="0">
            <a:spAutoFit/>
          </a:bodyPr>
          <a:lstStyle/>
          <a:p>
            <a:r>
              <a:rPr lang="en-GB" sz="500" dirty="0">
                <a:effectLst/>
                <a:latin typeface="Arial" panose="020B0604020202020204" pitchFamily="34" charset="0"/>
                <a:ea typeface="Calibri" panose="020F0502020204030204" pitchFamily="34" charset="0"/>
              </a:rPr>
              <a:t>Security classification: Public</a:t>
            </a:r>
            <a:endParaRPr lang="en-GB" sz="500" dirty="0"/>
          </a:p>
        </p:txBody>
      </p:sp>
    </p:spTree>
    <p:extLst>
      <p:ext uri="{BB962C8B-B14F-4D97-AF65-F5344CB8AC3E}">
        <p14:creationId xmlns:p14="http://schemas.microsoft.com/office/powerpoint/2010/main" val="3755658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Picture 02">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FA933361-2A16-1071-85B6-0FD0AED8FDD0}"/>
              </a:ext>
            </a:extLst>
          </p:cNvPr>
          <p:cNvSpPr>
            <a:spLocks noGrp="1"/>
          </p:cNvSpPr>
          <p:nvPr>
            <p:ph type="pic" sz="quarter" idx="13" hasCustomPrompt="1"/>
          </p:nvPr>
        </p:nvSpPr>
        <p:spPr>
          <a:xfrm>
            <a:off x="4913102" y="0"/>
            <a:ext cx="4230898" cy="4863600"/>
          </a:xfrm>
          <a:gradFill>
            <a:gsLst>
              <a:gs pos="0">
                <a:schemeClr val="accent5"/>
              </a:gs>
              <a:gs pos="100000">
                <a:schemeClr val="accent4"/>
              </a:gs>
            </a:gsLst>
            <a:lin ang="18900000" scaled="1"/>
          </a:gradFill>
        </p:spPr>
        <p:txBody>
          <a:bodyPr vert="horz" lIns="0" tIns="0" rIns="0" bIns="0" rtlCol="0">
            <a:noAutofit/>
          </a:bodyPr>
          <a:lstStyle>
            <a:lvl1pPr>
              <a:defRPr lang="en-GB" dirty="0"/>
            </a:lvl1pPr>
          </a:lstStyle>
          <a:p>
            <a:pPr marR="0" lvl="0" fontAlgn="auto">
              <a:lnSpc>
                <a:spcPct val="100000"/>
              </a:lnSpc>
              <a:spcBef>
                <a:spcPts val="0"/>
              </a:spcBef>
              <a:spcAft>
                <a:spcPts val="0"/>
              </a:spcAft>
              <a:buClrTx/>
              <a:buSzTx/>
              <a:tabLst/>
            </a:pPr>
            <a:r>
              <a:rPr lang="en-US" dirty="0"/>
              <a:t>Insert picture by click or drag &amp; drop</a:t>
            </a:r>
            <a:endParaRPr lang="en-GB" sz="600" dirty="0">
              <a:solidFill>
                <a:schemeClr val="tx1"/>
              </a:solidFill>
              <a:latin typeface="+mn-lt"/>
            </a:endParaRPr>
          </a:p>
        </p:txBody>
      </p:sp>
      <p:sp>
        <p:nvSpPr>
          <p:cNvPr id="2" name="Title 1"/>
          <p:cNvSpPr>
            <a:spLocks noGrp="1"/>
          </p:cNvSpPr>
          <p:nvPr>
            <p:ph type="title" hasCustomPrompt="1"/>
          </p:nvPr>
        </p:nvSpPr>
        <p:spPr>
          <a:xfrm>
            <a:off x="686701" y="804213"/>
            <a:ext cx="3888000" cy="554400"/>
          </a:xfrm>
        </p:spPr>
        <p:txBody>
          <a:bodyPr/>
          <a:lstStyle/>
          <a:p>
            <a:r>
              <a:rPr lang="en-GB" dirty="0"/>
              <a:t>Click to edit Master title style</a:t>
            </a:r>
            <a:endParaRPr lang="en-US" dirty="0"/>
          </a:p>
        </p:txBody>
      </p:sp>
      <p:sp>
        <p:nvSpPr>
          <p:cNvPr id="3" name="Content Placeholder 2"/>
          <p:cNvSpPr>
            <a:spLocks noGrp="1"/>
          </p:cNvSpPr>
          <p:nvPr>
            <p:ph idx="1" hasCustomPrompt="1"/>
          </p:nvPr>
        </p:nvSpPr>
        <p:spPr>
          <a:xfrm>
            <a:off x="686701" y="1479553"/>
            <a:ext cx="3888000" cy="3108322"/>
          </a:xfrm>
        </p:spPr>
        <p:txBody>
          <a:bodyPr/>
          <a:lstStyle>
            <a:lvl3pPr>
              <a:defRPr/>
            </a:lvl3pPr>
          </a:lstStyle>
          <a:p>
            <a:pPr marL="144000" indent="-144000" defTabSz="914126"/>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4" name="Gruppieren 3">
            <a:extLst>
              <a:ext uri="{FF2B5EF4-FFF2-40B4-BE49-F238E27FC236}">
                <a16:creationId xmlns:a16="http://schemas.microsoft.com/office/drawing/2014/main" id="{7BF77460-C0EB-A994-5886-0A974DA59062}"/>
              </a:ext>
            </a:extLst>
          </p:cNvPr>
          <p:cNvGrpSpPr/>
          <p:nvPr userDrawn="1"/>
        </p:nvGrpSpPr>
        <p:grpSpPr>
          <a:xfrm>
            <a:off x="0" y="4869074"/>
            <a:ext cx="9144000" cy="274426"/>
            <a:chOff x="0" y="4869074"/>
            <a:chExt cx="9144000" cy="274426"/>
          </a:xfrm>
        </p:grpSpPr>
        <p:sp>
          <p:nvSpPr>
            <p:cNvPr id="5" name="Rechteck 4">
              <a:extLst>
                <a:ext uri="{FF2B5EF4-FFF2-40B4-BE49-F238E27FC236}">
                  <a16:creationId xmlns:a16="http://schemas.microsoft.com/office/drawing/2014/main" id="{AAD09846-2214-27B4-826C-CB05CBB83834}"/>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7" name="Gerader Verbinder 6">
              <a:extLst>
                <a:ext uri="{FF2B5EF4-FFF2-40B4-BE49-F238E27FC236}">
                  <a16:creationId xmlns:a16="http://schemas.microsoft.com/office/drawing/2014/main" id="{59024B14-472F-BF2D-2815-8CB79E357277}"/>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233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701" y="804213"/>
            <a:ext cx="8114400" cy="553998"/>
          </a:xfrm>
        </p:spPr>
        <p:txBody>
          <a:bodyPr/>
          <a:lstStyle/>
          <a:p>
            <a:r>
              <a:rPr lang="en-GB" dirty="0"/>
              <a:t>Click to edit Master title style</a:t>
            </a:r>
          </a:p>
        </p:txBody>
      </p:sp>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dirty="0"/>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en-GB" smtClean="0"/>
            </a:lvl1pPr>
          </a:lstStyle>
          <a:p>
            <a:fld id="{B6EAC15D-B94B-4B86-ABD3-3EDECDB333F5}" type="slidenum">
              <a:rPr lang="de-DE" smtClean="0"/>
              <a:pPr/>
              <a:t>‹Nr.›</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cxnSp>
        <p:nvCxnSpPr>
          <p:cNvPr id="9" name="Gerader Verbinder 8">
            <a:extLst>
              <a:ext uri="{FF2B5EF4-FFF2-40B4-BE49-F238E27FC236}">
                <a16:creationId xmlns:a16="http://schemas.microsoft.com/office/drawing/2014/main" id="{48A120DA-BC2D-9678-15F4-8D7B09E02FD7}"/>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uppieren 13">
            <a:extLst>
              <a:ext uri="{FF2B5EF4-FFF2-40B4-BE49-F238E27FC236}">
                <a16:creationId xmlns:a16="http://schemas.microsoft.com/office/drawing/2014/main" id="{4E24297B-E90A-DBCD-7CF1-D8905905AF77}"/>
              </a:ext>
            </a:extLst>
          </p:cNvPr>
          <p:cNvGrpSpPr/>
          <p:nvPr userDrawn="1"/>
        </p:nvGrpSpPr>
        <p:grpSpPr>
          <a:xfrm>
            <a:off x="0" y="4869074"/>
            <a:ext cx="9144000" cy="274426"/>
            <a:chOff x="0" y="4869074"/>
            <a:chExt cx="9144000" cy="274426"/>
          </a:xfrm>
        </p:grpSpPr>
        <p:sp>
          <p:nvSpPr>
            <p:cNvPr id="15" name="Rechteck 14">
              <a:extLst>
                <a:ext uri="{FF2B5EF4-FFF2-40B4-BE49-F238E27FC236}">
                  <a16:creationId xmlns:a16="http://schemas.microsoft.com/office/drawing/2014/main" id="{3FFC302C-4D21-5D23-A91D-4947AAB3254D}"/>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16" name="Gerader Verbinder 15">
              <a:extLst>
                <a:ext uri="{FF2B5EF4-FFF2-40B4-BE49-F238E27FC236}">
                  <a16:creationId xmlns:a16="http://schemas.microsoft.com/office/drawing/2014/main" id="{4DFEE82A-E409-6C0A-EADC-6ACCDCA39532}"/>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 name="Diagrammplatzhalter 7">
            <a:extLst>
              <a:ext uri="{FF2B5EF4-FFF2-40B4-BE49-F238E27FC236}">
                <a16:creationId xmlns:a16="http://schemas.microsoft.com/office/drawing/2014/main" id="{6C0879E9-BFEF-C349-C713-C1855D3613B8}"/>
              </a:ext>
            </a:extLst>
          </p:cNvPr>
          <p:cNvSpPr>
            <a:spLocks noGrp="1"/>
          </p:cNvSpPr>
          <p:nvPr>
            <p:ph type="chart" sz="quarter" idx="13" hasCustomPrompt="1"/>
          </p:nvPr>
        </p:nvSpPr>
        <p:spPr>
          <a:xfrm>
            <a:off x="686701" y="1479553"/>
            <a:ext cx="8114400" cy="3106800"/>
          </a:xfrm>
        </p:spPr>
        <p:txBody>
          <a:bodyPr/>
          <a:lstStyle>
            <a:lvl1pPr>
              <a:defRPr/>
            </a:lvl1pPr>
          </a:lstStyle>
          <a:p>
            <a:r>
              <a:rPr lang="en-GB" dirty="0"/>
              <a:t>Insert chart by click</a:t>
            </a:r>
          </a:p>
        </p:txBody>
      </p:sp>
      <p:sp>
        <p:nvSpPr>
          <p:cNvPr id="3" name="TextBox 2">
            <a:extLst>
              <a:ext uri="{FF2B5EF4-FFF2-40B4-BE49-F238E27FC236}">
                <a16:creationId xmlns:a16="http://schemas.microsoft.com/office/drawing/2014/main" id="{5418F668-F148-1284-34E1-3136DC061102}"/>
              </a:ext>
            </a:extLst>
          </p:cNvPr>
          <p:cNvSpPr txBox="1"/>
          <p:nvPr userDrawn="1"/>
        </p:nvSpPr>
        <p:spPr>
          <a:xfrm rot="16200000">
            <a:off x="8562181" y="4294998"/>
            <a:ext cx="820738" cy="76944"/>
          </a:xfrm>
          <a:prstGeom prst="rect">
            <a:avLst/>
          </a:prstGeom>
          <a:noFill/>
        </p:spPr>
        <p:txBody>
          <a:bodyPr wrap="none" lIns="0" tIns="0" rIns="0" bIns="0" anchor="t" anchorCtr="0">
            <a:spAutoFit/>
          </a:bodyPr>
          <a:lstStyle/>
          <a:p>
            <a:r>
              <a:rPr lang="en-GB" sz="500" dirty="0">
                <a:effectLst/>
                <a:latin typeface="Arial" panose="020B0604020202020204" pitchFamily="34" charset="0"/>
                <a:ea typeface="Calibri" panose="020F0502020204030204" pitchFamily="34" charset="0"/>
              </a:rPr>
              <a:t>Security classification: Public</a:t>
            </a:r>
            <a:endParaRPr lang="en-GB" sz="500" dirty="0"/>
          </a:p>
        </p:txBody>
      </p:sp>
    </p:spTree>
    <p:extLst>
      <p:ext uri="{BB962C8B-B14F-4D97-AF65-F5344CB8AC3E}">
        <p14:creationId xmlns:p14="http://schemas.microsoft.com/office/powerpoint/2010/main" val="2645492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B7548A03-C3E4-EE67-1091-578BF14CDAD4}"/>
              </a:ext>
            </a:extLst>
          </p:cNvPr>
          <p:cNvSpPr>
            <a:spLocks noGrp="1"/>
          </p:cNvSpPr>
          <p:nvPr>
            <p:ph type="pic" sz="quarter" idx="13" hasCustomPrompt="1"/>
          </p:nvPr>
        </p:nvSpPr>
        <p:spPr>
          <a:xfrm>
            <a:off x="0" y="0"/>
            <a:ext cx="9143995" cy="4863600"/>
          </a:xfrm>
          <a:custGeom>
            <a:avLst/>
            <a:gdLst>
              <a:gd name="connsiteX0" fmla="*/ 342900 w 9143995"/>
              <a:gd name="connsiteY0" fmla="*/ 340872 h 4863600"/>
              <a:gd name="connsiteX1" fmla="*/ 342900 w 9143995"/>
              <a:gd name="connsiteY1" fmla="*/ 682872 h 4863600"/>
              <a:gd name="connsiteX2" fmla="*/ 1025873 w 9143995"/>
              <a:gd name="connsiteY2" fmla="*/ 682872 h 4863600"/>
              <a:gd name="connsiteX3" fmla="*/ 1025873 w 9143995"/>
              <a:gd name="connsiteY3" fmla="*/ 340872 h 4863600"/>
              <a:gd name="connsiteX4" fmla="*/ 0 w 9143995"/>
              <a:gd name="connsiteY4" fmla="*/ 0 h 4863600"/>
              <a:gd name="connsiteX5" fmla="*/ 9143995 w 9143995"/>
              <a:gd name="connsiteY5" fmla="*/ 0 h 4863600"/>
              <a:gd name="connsiteX6" fmla="*/ 9143995 w 9143995"/>
              <a:gd name="connsiteY6" fmla="*/ 4863600 h 4863600"/>
              <a:gd name="connsiteX7" fmla="*/ 0 w 9143995"/>
              <a:gd name="connsiteY7" fmla="*/ 4863600 h 4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5" h="4863600">
                <a:moveTo>
                  <a:pt x="342900" y="340872"/>
                </a:moveTo>
                <a:lnTo>
                  <a:pt x="342900" y="682872"/>
                </a:lnTo>
                <a:lnTo>
                  <a:pt x="1025873" y="682872"/>
                </a:lnTo>
                <a:lnTo>
                  <a:pt x="1025873" y="340872"/>
                </a:lnTo>
                <a:close/>
                <a:moveTo>
                  <a:pt x="0" y="0"/>
                </a:moveTo>
                <a:lnTo>
                  <a:pt x="9143995" y="0"/>
                </a:lnTo>
                <a:lnTo>
                  <a:pt x="9143995" y="4863600"/>
                </a:lnTo>
                <a:lnTo>
                  <a:pt x="0" y="4863600"/>
                </a:lnTo>
                <a:close/>
              </a:path>
            </a:pathLst>
          </a:custGeom>
          <a:gradFill>
            <a:gsLst>
              <a:gs pos="0">
                <a:schemeClr val="accent5"/>
              </a:gs>
              <a:gs pos="100000">
                <a:schemeClr val="accent4"/>
              </a:gs>
            </a:gsLst>
            <a:lin ang="18900000" scaled="1"/>
          </a:gradFill>
        </p:spPr>
        <p:txBody>
          <a:bodyPr vert="horz" lIns="0" tIns="0" rIns="0" bIns="0" rtlCol="0">
            <a:noAutofit/>
          </a:bodyPr>
          <a:lstStyle>
            <a:lvl1pPr>
              <a:defRPr lang="en-US" dirty="0"/>
            </a:lvl1pPr>
          </a:lstStyle>
          <a:p>
            <a:pPr marR="0" lvl="0" fontAlgn="auto">
              <a:lnSpc>
                <a:spcPct val="100000"/>
              </a:lnSpc>
              <a:spcBef>
                <a:spcPts val="0"/>
              </a:spcBef>
              <a:spcAft>
                <a:spcPts val="0"/>
              </a:spcAft>
              <a:buClrTx/>
              <a:buSzTx/>
              <a:tabLst/>
            </a:pPr>
            <a:r>
              <a:rPr lang="en-US" dirty="0"/>
              <a:t>Insert picture by click or drag &amp; drop</a:t>
            </a:r>
          </a:p>
        </p:txBody>
      </p:sp>
      <p:grpSp>
        <p:nvGrpSpPr>
          <p:cNvPr id="2" name="Gruppieren 1">
            <a:extLst>
              <a:ext uri="{FF2B5EF4-FFF2-40B4-BE49-F238E27FC236}">
                <a16:creationId xmlns:a16="http://schemas.microsoft.com/office/drawing/2014/main" id="{5B9A14ED-FDE8-2DA8-D296-27673B8D1A19}"/>
              </a:ext>
            </a:extLst>
          </p:cNvPr>
          <p:cNvGrpSpPr/>
          <p:nvPr userDrawn="1"/>
        </p:nvGrpSpPr>
        <p:grpSpPr>
          <a:xfrm>
            <a:off x="0" y="4869074"/>
            <a:ext cx="9144000" cy="274426"/>
            <a:chOff x="0" y="4869074"/>
            <a:chExt cx="9144000" cy="274426"/>
          </a:xfrm>
        </p:grpSpPr>
        <p:sp>
          <p:nvSpPr>
            <p:cNvPr id="3" name="Rechteck 2">
              <a:extLst>
                <a:ext uri="{FF2B5EF4-FFF2-40B4-BE49-F238E27FC236}">
                  <a16:creationId xmlns:a16="http://schemas.microsoft.com/office/drawing/2014/main" id="{EA0D4F8F-FECA-B3D7-D435-E79C4E17191C}"/>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4" name="Gerader Verbinder 3">
              <a:extLst>
                <a:ext uri="{FF2B5EF4-FFF2-40B4-BE49-F238E27FC236}">
                  <a16:creationId xmlns:a16="http://schemas.microsoft.com/office/drawing/2014/main" id="{05E8A595-8D84-2D41-50A3-7C6BD341E24C}"/>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298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GB" dirty="0"/>
              <a:t>Name surname (Owner) | position department | date | Version: xxx</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AA63B66-2AC4-F6D2-E98B-56753E0D6B97}"/>
              </a:ext>
            </a:extLst>
          </p:cNvPr>
          <p:cNvSpPr txBox="1"/>
          <p:nvPr userDrawn="1"/>
        </p:nvSpPr>
        <p:spPr>
          <a:xfrm>
            <a:off x="684213" y="4517283"/>
            <a:ext cx="820738" cy="76944"/>
          </a:xfrm>
          <a:prstGeom prst="rect">
            <a:avLst/>
          </a:prstGeom>
          <a:noFill/>
        </p:spPr>
        <p:txBody>
          <a:bodyPr wrap="none" lIns="0" tIns="0" rIns="0" bIns="0" anchor="t" anchorCtr="0">
            <a:spAutoFit/>
          </a:bodyPr>
          <a:lstStyle/>
          <a:p>
            <a:pPr algn="l"/>
            <a:r>
              <a:rPr lang="en-GB" sz="500" dirty="0">
                <a:solidFill>
                  <a:schemeClr val="bg1"/>
                </a:solidFill>
                <a:effectLst/>
                <a:latin typeface="Arial" panose="020B0604020202020204" pitchFamily="34" charset="0"/>
                <a:ea typeface="Calibri" panose="020F0502020204030204" pitchFamily="34" charset="0"/>
              </a:rPr>
              <a:t>Security classification: Public</a:t>
            </a:r>
          </a:p>
        </p:txBody>
      </p:sp>
    </p:spTree>
    <p:extLst>
      <p:ext uri="{BB962C8B-B14F-4D97-AF65-F5344CB8AC3E}">
        <p14:creationId xmlns:p14="http://schemas.microsoft.com/office/powerpoint/2010/main" val="1245217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3AA23E33-4616-A578-6786-DB1BF1C3FD35}"/>
              </a:ext>
            </a:extLst>
          </p:cNvPr>
          <p:cNvSpPr>
            <a:spLocks noGrp="1"/>
          </p:cNvSpPr>
          <p:nvPr>
            <p:ph type="pic" sz="quarter" idx="13" hasCustomPrompt="1"/>
          </p:nvPr>
        </p:nvSpPr>
        <p:spPr>
          <a:xfrm>
            <a:off x="0" y="0"/>
            <a:ext cx="9143995" cy="5143500"/>
          </a:xfrm>
          <a:custGeom>
            <a:avLst/>
            <a:gdLst>
              <a:gd name="connsiteX0" fmla="*/ 342900 w 9143995"/>
              <a:gd name="connsiteY0" fmla="*/ 340872 h 5143500"/>
              <a:gd name="connsiteX1" fmla="*/ 342900 w 9143995"/>
              <a:gd name="connsiteY1" fmla="*/ 682872 h 5143500"/>
              <a:gd name="connsiteX2" fmla="*/ 1025873 w 9143995"/>
              <a:gd name="connsiteY2" fmla="*/ 682872 h 5143500"/>
              <a:gd name="connsiteX3" fmla="*/ 1025873 w 9143995"/>
              <a:gd name="connsiteY3" fmla="*/ 340872 h 5143500"/>
              <a:gd name="connsiteX4" fmla="*/ 0 w 9143995"/>
              <a:gd name="connsiteY4" fmla="*/ 0 h 5143500"/>
              <a:gd name="connsiteX5" fmla="*/ 9143995 w 9143995"/>
              <a:gd name="connsiteY5" fmla="*/ 0 h 5143500"/>
              <a:gd name="connsiteX6" fmla="*/ 9143995 w 9143995"/>
              <a:gd name="connsiteY6" fmla="*/ 5143500 h 5143500"/>
              <a:gd name="connsiteX7" fmla="*/ 0 w 914399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5" h="5143500">
                <a:moveTo>
                  <a:pt x="342900" y="340872"/>
                </a:moveTo>
                <a:lnTo>
                  <a:pt x="342900" y="682872"/>
                </a:lnTo>
                <a:lnTo>
                  <a:pt x="1025873" y="682872"/>
                </a:lnTo>
                <a:lnTo>
                  <a:pt x="1025873" y="340872"/>
                </a:lnTo>
                <a:close/>
                <a:moveTo>
                  <a:pt x="0" y="0"/>
                </a:moveTo>
                <a:lnTo>
                  <a:pt x="9143995" y="0"/>
                </a:lnTo>
                <a:lnTo>
                  <a:pt x="9143995" y="5143500"/>
                </a:lnTo>
                <a:lnTo>
                  <a:pt x="0" y="5143500"/>
                </a:lnTo>
                <a:close/>
              </a:path>
            </a:pathLst>
          </a:custGeom>
          <a:gradFill>
            <a:gsLst>
              <a:gs pos="0">
                <a:schemeClr val="accent5"/>
              </a:gs>
              <a:gs pos="100000">
                <a:schemeClr val="accent4"/>
              </a:gs>
            </a:gsLst>
            <a:lin ang="18900000" scaled="1"/>
          </a:gradFill>
        </p:spPr>
        <p:txBody>
          <a:bodyPr vert="horz" lIns="0" tIns="0" rIns="0" bIns="0" rtlCol="0">
            <a:noAutofit/>
          </a:bodyPr>
          <a:lstStyle>
            <a:lvl1pPr>
              <a:defRPr lang="en-US" dirty="0"/>
            </a:lvl1pPr>
          </a:lstStyle>
          <a:p>
            <a:pPr marR="0" lvl="0" fontAlgn="auto">
              <a:lnSpc>
                <a:spcPct val="100000"/>
              </a:lnSpc>
              <a:spcBef>
                <a:spcPts val="0"/>
              </a:spcBef>
              <a:spcAft>
                <a:spcPts val="0"/>
              </a:spcAft>
              <a:buClrTx/>
              <a:buSzTx/>
              <a:tabLst/>
            </a:pPr>
            <a:r>
              <a:rPr lang="en-US" dirty="0"/>
              <a:t>Insert picture by click or drag &amp; drop</a:t>
            </a:r>
          </a:p>
        </p:txBody>
      </p:sp>
      <p:sp>
        <p:nvSpPr>
          <p:cNvPr id="9" name="Textplatzhalter 3">
            <a:extLst>
              <a:ext uri="{FF2B5EF4-FFF2-40B4-BE49-F238E27FC236}">
                <a16:creationId xmlns:a16="http://schemas.microsoft.com/office/drawing/2014/main" id="{DF64C113-52EE-846A-8828-23E9EA7D6DC5}"/>
              </a:ext>
            </a:extLst>
          </p:cNvPr>
          <p:cNvSpPr>
            <a:spLocks noGrp="1"/>
          </p:cNvSpPr>
          <p:nvPr>
            <p:ph type="body" sz="quarter" idx="14" hasCustomPrompt="1"/>
          </p:nvPr>
        </p:nvSpPr>
        <p:spPr>
          <a:xfrm>
            <a:off x="686701" y="3567216"/>
            <a:ext cx="8114400" cy="923330"/>
          </a:xfr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lvl1pPr>
              <a:lnSpc>
                <a:spcPct val="100000"/>
              </a:lnSpc>
              <a:spcBef>
                <a:spcPts val="0"/>
              </a:spcBef>
              <a:defRPr lang="de-DE" sz="2000" dirty="0" smtClean="0">
                <a:solidFill>
                  <a:schemeClr val="bg1"/>
                </a:solidFill>
                <a:ea typeface="Open Sans Light" panose="020B0306030504020204" pitchFamily="34" charset="0"/>
                <a:cs typeface="Open Sans Light" panose="020B0306030504020204" pitchFamily="34" charset="0"/>
              </a:defRPr>
            </a:lvl1pPr>
            <a:lvl2pPr>
              <a:defRPr lang="de-DE" sz="1800" dirty="0" smtClean="0">
                <a:solidFill>
                  <a:schemeClr val="lt1"/>
                </a:solidFill>
              </a:defRPr>
            </a:lvl2pPr>
            <a:lvl3pPr>
              <a:defRPr lang="de-DE" sz="1800" dirty="0" smtClean="0">
                <a:solidFill>
                  <a:schemeClr val="lt1"/>
                </a:solidFill>
              </a:defRPr>
            </a:lvl3pPr>
            <a:lvl4pPr>
              <a:defRPr lang="de-DE" sz="1800" dirty="0" smtClean="0">
                <a:solidFill>
                  <a:schemeClr val="lt1"/>
                </a:solidFill>
              </a:defRPr>
            </a:lvl4pPr>
            <a:lvl5pPr>
              <a:defRPr lang="en-GB" sz="1800" dirty="0">
                <a:solidFill>
                  <a:schemeClr val="lt1"/>
                </a:solidFill>
              </a:defRPr>
            </a:lvl5pPr>
          </a:lstStyle>
          <a:p>
            <a:pPr lvl="0" defTabSz="457200"/>
            <a:r>
              <a:rPr lang="en-GB" dirty="0"/>
              <a:t>Author</a:t>
            </a:r>
            <a:br>
              <a:rPr lang="en-GB" dirty="0"/>
            </a:br>
            <a:r>
              <a:rPr lang="en-GB" dirty="0"/>
              <a:t>(xxxx – xxxx)</a:t>
            </a:r>
          </a:p>
        </p:txBody>
      </p:sp>
      <p:sp>
        <p:nvSpPr>
          <p:cNvPr id="14" name="Textplatzhalter 3">
            <a:extLst>
              <a:ext uri="{FF2B5EF4-FFF2-40B4-BE49-F238E27FC236}">
                <a16:creationId xmlns:a16="http://schemas.microsoft.com/office/drawing/2014/main" id="{91D8BB96-81E8-6115-5996-0E8936014C3F}"/>
              </a:ext>
            </a:extLst>
          </p:cNvPr>
          <p:cNvSpPr>
            <a:spLocks noGrp="1"/>
          </p:cNvSpPr>
          <p:nvPr>
            <p:ph type="body" sz="quarter" idx="16" hasCustomPrompt="1"/>
          </p:nvPr>
        </p:nvSpPr>
        <p:spPr>
          <a:xfrm>
            <a:off x="686701" y="1923371"/>
            <a:ext cx="8114400" cy="1477328"/>
          </a:xfrm>
        </p:spPr>
        <p:txBody>
          <a:bodyPr anchor="b">
            <a:normAutofit/>
          </a:bodyPr>
          <a:lstStyle>
            <a:lvl1pPr>
              <a:lnSpc>
                <a:spcPct val="100000"/>
              </a:lnSpc>
              <a:spcBef>
                <a:spcPts val="0"/>
              </a:spcBef>
              <a:defRPr sz="3200" cap="all" baseline="0">
                <a:solidFill>
                  <a:schemeClr val="bg1"/>
                </a:solidFill>
              </a:defRPr>
            </a:lvl1pPr>
          </a:lstStyle>
          <a:p>
            <a:pPr marL="144000" indent="-144000" defTabSz="914126"/>
            <a:r>
              <a:rPr lang="en-GB" dirty="0"/>
              <a:t>quotation</a:t>
            </a:r>
          </a:p>
        </p:txBody>
      </p:sp>
    </p:spTree>
    <p:extLst>
      <p:ext uri="{BB962C8B-B14F-4D97-AF65-F5344CB8AC3E}">
        <p14:creationId xmlns:p14="http://schemas.microsoft.com/office/powerpoint/2010/main" val="3104756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401101" y="481662"/>
            <a:ext cx="5400000" cy="167675"/>
          </a:xfrm>
          <a:prstGeom prst="rect">
            <a:avLst/>
          </a:prstGeom>
        </p:spPr>
        <p:txBody>
          <a:bodyPr wrap="none" lIns="0" tIns="0" rIns="0" bIns="0" rtlCol="0" anchor="ctr">
            <a:noAutofit/>
          </a:bodyPr>
          <a:lstStyle>
            <a:lvl1pPr>
              <a:defRPr lang="de-DE" smtClean="0"/>
            </a:lvl1pPr>
          </a:lstStyle>
          <a:p>
            <a:r>
              <a:rPr lang="en-US" dirty="0"/>
              <a:t>Header</a:t>
            </a:r>
            <a:endParaRPr lang="de-DE" dirty="0"/>
          </a:p>
        </p:txBody>
      </p:sp>
      <p:sp>
        <p:nvSpPr>
          <p:cNvPr id="6" name="Slide Number Placeholder 5"/>
          <p:cNvSpPr>
            <a:spLocks noGrp="1"/>
          </p:cNvSpPr>
          <p:nvPr>
            <p:ph type="sldNum" sz="quarter" idx="12"/>
          </p:nvPr>
        </p:nvSpPr>
        <p:spPr>
          <a:xfrm>
            <a:off x="8261101" y="4640518"/>
            <a:ext cx="540000" cy="123111"/>
          </a:xfrm>
          <a:prstGeom prst="rect">
            <a:avLst/>
          </a:prstGeom>
        </p:spPr>
        <p:txBody>
          <a:bodyPr vert="horz" wrap="square" lIns="0" tIns="0" rIns="0" bIns="0" rtlCol="0" anchor="ctr">
            <a:spAutoFit/>
          </a:bodyPr>
          <a:lstStyle>
            <a:lvl1pPr>
              <a:defRPr lang="en-GB" smtClean="0"/>
            </a:lvl1pPr>
          </a:lstStyle>
          <a:p>
            <a:fld id="{B6EAC15D-B94B-4B86-ABD3-3EDECDB333F5}" type="slidenum">
              <a:rPr lang="de-DE" smtClean="0"/>
              <a:pPr/>
              <a:t>‹Nr.›</a:t>
            </a:fld>
            <a:endParaRPr lang="de-DE" dirty="0"/>
          </a:p>
        </p:txBody>
      </p:sp>
      <p:sp>
        <p:nvSpPr>
          <p:cNvPr id="7" name="Textfeld 6">
            <a:extLst>
              <a:ext uri="{FF2B5EF4-FFF2-40B4-BE49-F238E27FC236}">
                <a16:creationId xmlns:a16="http://schemas.microsoft.com/office/drawing/2014/main" id="{158E7A34-8711-2493-68BA-16C316D70574}"/>
              </a:ext>
            </a:extLst>
          </p:cNvPr>
          <p:cNvSpPr txBox="1"/>
          <p:nvPr userDrawn="1"/>
        </p:nvSpPr>
        <p:spPr>
          <a:xfrm>
            <a:off x="8369893" y="687351"/>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tx2"/>
                </a:solidFill>
              </a:rPr>
              <a:t>epo.org</a:t>
            </a:r>
          </a:p>
        </p:txBody>
      </p:sp>
      <p:cxnSp>
        <p:nvCxnSpPr>
          <p:cNvPr id="9" name="Gerader Verbinder 8">
            <a:extLst>
              <a:ext uri="{FF2B5EF4-FFF2-40B4-BE49-F238E27FC236}">
                <a16:creationId xmlns:a16="http://schemas.microsoft.com/office/drawing/2014/main" id="{48A120DA-BC2D-9678-15F4-8D7B09E02FD7}"/>
              </a:ext>
            </a:extLst>
          </p:cNvPr>
          <p:cNvCxnSpPr>
            <a:cxnSpLocks/>
          </p:cNvCxnSpPr>
          <p:nvPr userDrawn="1"/>
        </p:nvCxnSpPr>
        <p:spPr>
          <a:xfrm>
            <a:off x="1104900" y="678110"/>
            <a:ext cx="7696200"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 name="Gruppieren 1">
            <a:extLst>
              <a:ext uri="{FF2B5EF4-FFF2-40B4-BE49-F238E27FC236}">
                <a16:creationId xmlns:a16="http://schemas.microsoft.com/office/drawing/2014/main" id="{DB5D331F-662C-B228-A57E-2B659E5222FC}"/>
              </a:ext>
            </a:extLst>
          </p:cNvPr>
          <p:cNvGrpSpPr/>
          <p:nvPr userDrawn="1"/>
        </p:nvGrpSpPr>
        <p:grpSpPr>
          <a:xfrm>
            <a:off x="0" y="4869074"/>
            <a:ext cx="9144000" cy="274426"/>
            <a:chOff x="0" y="4869074"/>
            <a:chExt cx="9144000" cy="274426"/>
          </a:xfrm>
        </p:grpSpPr>
        <p:sp>
          <p:nvSpPr>
            <p:cNvPr id="3" name="Rechteck 2">
              <a:extLst>
                <a:ext uri="{FF2B5EF4-FFF2-40B4-BE49-F238E27FC236}">
                  <a16:creationId xmlns:a16="http://schemas.microsoft.com/office/drawing/2014/main" id="{FE4AD116-C40E-F67F-ACC4-797445D2DA22}"/>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4" name="Gerader Verbinder 3">
              <a:extLst>
                <a:ext uri="{FF2B5EF4-FFF2-40B4-BE49-F238E27FC236}">
                  <a16:creationId xmlns:a16="http://schemas.microsoft.com/office/drawing/2014/main" id="{FA1099DB-746B-DA36-6B2D-1414AFD656FF}"/>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4540151-3D10-01C0-E49D-2370A8C03A6A}"/>
              </a:ext>
            </a:extLst>
          </p:cNvPr>
          <p:cNvSpPr txBox="1"/>
          <p:nvPr userDrawn="1"/>
        </p:nvSpPr>
        <p:spPr>
          <a:xfrm rot="16200000">
            <a:off x="8562181" y="4294998"/>
            <a:ext cx="820738" cy="76944"/>
          </a:xfrm>
          <a:prstGeom prst="rect">
            <a:avLst/>
          </a:prstGeom>
          <a:noFill/>
        </p:spPr>
        <p:txBody>
          <a:bodyPr wrap="none" lIns="0" tIns="0" rIns="0" bIns="0" anchor="t" anchorCtr="0">
            <a:spAutoFit/>
          </a:bodyPr>
          <a:lstStyle/>
          <a:p>
            <a:r>
              <a:rPr lang="en-GB" sz="500" dirty="0">
                <a:effectLst/>
                <a:latin typeface="Arial" panose="020B0604020202020204" pitchFamily="34" charset="0"/>
                <a:ea typeface="Calibri" panose="020F0502020204030204" pitchFamily="34" charset="0"/>
              </a:rPr>
              <a:t>Security classification: Public</a:t>
            </a:r>
            <a:endParaRPr lang="en-GB" sz="500" dirty="0"/>
          </a:p>
        </p:txBody>
      </p:sp>
    </p:spTree>
    <p:extLst>
      <p:ext uri="{BB962C8B-B14F-4D97-AF65-F5344CB8AC3E}">
        <p14:creationId xmlns:p14="http://schemas.microsoft.com/office/powerpoint/2010/main" val="2606880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Divider 0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FA933361-2A16-1071-85B6-0FD0AED8FDD0}"/>
              </a:ext>
            </a:extLst>
          </p:cNvPr>
          <p:cNvSpPr>
            <a:spLocks noGrp="1"/>
          </p:cNvSpPr>
          <p:nvPr>
            <p:ph type="pic" sz="quarter" idx="13" hasCustomPrompt="1"/>
          </p:nvPr>
        </p:nvSpPr>
        <p:spPr>
          <a:xfrm>
            <a:off x="4914000" y="0"/>
            <a:ext cx="4230000" cy="4863600"/>
          </a:xfrm>
          <a:gradFill>
            <a:gsLst>
              <a:gs pos="0">
                <a:schemeClr val="accent5"/>
              </a:gs>
              <a:gs pos="100000">
                <a:schemeClr val="accent4"/>
              </a:gs>
            </a:gsLst>
            <a:lin ang="18900000" scaled="1"/>
          </a:gradFill>
        </p:spPr>
        <p:txBody>
          <a:bodyPr vert="horz" lIns="0" tIns="0" rIns="0" bIns="0" rtlCol="0">
            <a:noAutofit/>
          </a:bodyPr>
          <a:lstStyle>
            <a:lvl1pPr>
              <a:defRPr lang="en-GB" dirty="0"/>
            </a:lvl1pPr>
          </a:lstStyle>
          <a:p>
            <a:pPr marR="0" lvl="0" fontAlgn="auto">
              <a:lnSpc>
                <a:spcPct val="100000"/>
              </a:lnSpc>
              <a:spcBef>
                <a:spcPts val="0"/>
              </a:spcBef>
              <a:spcAft>
                <a:spcPts val="0"/>
              </a:spcAft>
              <a:buClrTx/>
              <a:buSzTx/>
              <a:tabLst/>
            </a:pPr>
            <a:r>
              <a:rPr lang="en-GB" dirty="0"/>
              <a:t>Insert picture by click or drag &amp; drop</a:t>
            </a:r>
          </a:p>
        </p:txBody>
      </p:sp>
      <p:sp>
        <p:nvSpPr>
          <p:cNvPr id="2" name="Title 1"/>
          <p:cNvSpPr>
            <a:spLocks noGrp="1"/>
          </p:cNvSpPr>
          <p:nvPr>
            <p:ph type="title" hasCustomPrompt="1"/>
          </p:nvPr>
        </p:nvSpPr>
        <p:spPr>
          <a:xfrm>
            <a:off x="686701" y="1023937"/>
            <a:ext cx="3888000" cy="1678921"/>
          </a:xfrm>
        </p:spPr>
        <p:txBody>
          <a:bodyPr lIns="0" tIns="0" rIns="0" bIns="0" anchor="b" anchorCtr="0">
            <a:normAutofit/>
          </a:bodyPr>
          <a:lstStyle>
            <a:lvl1pPr>
              <a:defRPr sz="2800">
                <a:solidFill>
                  <a:schemeClr val="accent6"/>
                </a:solidFill>
              </a:defRPr>
            </a:lvl1pPr>
          </a:lstStyle>
          <a:p>
            <a:r>
              <a:rPr lang="en-GB" dirty="0"/>
              <a:t>Click to edit </a:t>
            </a:r>
            <a:r>
              <a:rPr lang="en-GB"/>
              <a:t>chapter title</a:t>
            </a:r>
            <a:endParaRPr lang="en-GB" dirty="0"/>
          </a:p>
        </p:txBody>
      </p:sp>
      <p:grpSp>
        <p:nvGrpSpPr>
          <p:cNvPr id="3" name="Gruppieren 2">
            <a:extLst>
              <a:ext uri="{FF2B5EF4-FFF2-40B4-BE49-F238E27FC236}">
                <a16:creationId xmlns:a16="http://schemas.microsoft.com/office/drawing/2014/main" id="{3CB2633E-57A5-FEF5-1BCF-FD563428FC66}"/>
              </a:ext>
            </a:extLst>
          </p:cNvPr>
          <p:cNvGrpSpPr/>
          <p:nvPr userDrawn="1"/>
        </p:nvGrpSpPr>
        <p:grpSpPr>
          <a:xfrm>
            <a:off x="0" y="4869074"/>
            <a:ext cx="9144000" cy="274426"/>
            <a:chOff x="0" y="4869074"/>
            <a:chExt cx="9144000" cy="274426"/>
          </a:xfrm>
        </p:grpSpPr>
        <p:sp>
          <p:nvSpPr>
            <p:cNvPr id="4" name="Rechteck 3">
              <a:extLst>
                <a:ext uri="{FF2B5EF4-FFF2-40B4-BE49-F238E27FC236}">
                  <a16:creationId xmlns:a16="http://schemas.microsoft.com/office/drawing/2014/main" id="{F4301F65-9118-6CAF-A653-29C5E5F5A6A8}"/>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5" name="Gerader Verbinder 4">
              <a:extLst>
                <a:ext uri="{FF2B5EF4-FFF2-40B4-BE49-F238E27FC236}">
                  <a16:creationId xmlns:a16="http://schemas.microsoft.com/office/drawing/2014/main" id="{BFF257C6-4CA6-2336-F142-A9663AE595B8}"/>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 name="Textplatzhalter 13">
            <a:extLst>
              <a:ext uri="{FF2B5EF4-FFF2-40B4-BE49-F238E27FC236}">
                <a16:creationId xmlns:a16="http://schemas.microsoft.com/office/drawing/2014/main" id="{E83FD0DA-A651-4539-1919-3D36EE53FB3B}"/>
              </a:ext>
            </a:extLst>
          </p:cNvPr>
          <p:cNvSpPr>
            <a:spLocks noGrp="1"/>
          </p:cNvSpPr>
          <p:nvPr>
            <p:ph type="body" sz="quarter" idx="14" hasCustomPrompt="1"/>
          </p:nvPr>
        </p:nvSpPr>
        <p:spPr>
          <a:xfrm>
            <a:off x="686914" y="2671905"/>
            <a:ext cx="3887787" cy="511175"/>
          </a:xfrm>
        </p:spPr>
        <p:txBody>
          <a:bodyPr/>
          <a:lstStyle>
            <a:lvl1pPr>
              <a:lnSpc>
                <a:spcPct val="100000"/>
              </a:lnSpc>
              <a:defRPr sz="1800">
                <a:solidFill>
                  <a:schemeClr val="accent6"/>
                </a:solidFill>
              </a:defRPr>
            </a:lvl1pPr>
          </a:lstStyle>
          <a:p>
            <a:pPr lvl="0"/>
            <a:r>
              <a:rPr lang="en-GB"/>
              <a:t>Click to edit subtitle</a:t>
            </a:r>
            <a:endParaRPr lang="en-GB" dirty="0"/>
          </a:p>
        </p:txBody>
      </p:sp>
    </p:spTree>
    <p:extLst>
      <p:ext uri="{BB962C8B-B14F-4D97-AF65-F5344CB8AC3E}">
        <p14:creationId xmlns:p14="http://schemas.microsoft.com/office/powerpoint/2010/main" val="354257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Divider 02">
    <p:bg>
      <p:bgPr>
        <a:solidFill>
          <a:schemeClr val="accent6"/>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3592F6BB-121D-97D7-11F5-8E348780690E}"/>
              </a:ext>
            </a:extLst>
          </p:cNvPr>
          <p:cNvSpPr/>
          <p:nvPr userDrawn="1"/>
        </p:nvSpPr>
        <p:spPr>
          <a:xfrm>
            <a:off x="0" y="4873500"/>
            <a:ext cx="9144000" cy="2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sp>
        <p:nvSpPr>
          <p:cNvPr id="16" name="Bildplatzhalter 15">
            <a:extLst>
              <a:ext uri="{FF2B5EF4-FFF2-40B4-BE49-F238E27FC236}">
                <a16:creationId xmlns:a16="http://schemas.microsoft.com/office/drawing/2014/main" id="{FA933361-2A16-1071-85B6-0FD0AED8FDD0}"/>
              </a:ext>
            </a:extLst>
          </p:cNvPr>
          <p:cNvSpPr>
            <a:spLocks noGrp="1"/>
          </p:cNvSpPr>
          <p:nvPr>
            <p:ph type="pic" sz="quarter" idx="13" hasCustomPrompt="1"/>
          </p:nvPr>
        </p:nvSpPr>
        <p:spPr>
          <a:xfrm>
            <a:off x="4914000" y="0"/>
            <a:ext cx="4230000" cy="4863600"/>
          </a:xfrm>
          <a:gradFill>
            <a:gsLst>
              <a:gs pos="0">
                <a:schemeClr val="accent5"/>
              </a:gs>
              <a:gs pos="100000">
                <a:schemeClr val="accent4"/>
              </a:gs>
            </a:gsLst>
            <a:lin ang="18900000" scaled="1"/>
          </a:gradFill>
        </p:spPr>
        <p:txBody>
          <a:bodyPr vert="horz" lIns="0" tIns="0" rIns="0" bIns="0" rtlCol="0">
            <a:noAutofit/>
          </a:bodyPr>
          <a:lstStyle>
            <a:lvl1pPr>
              <a:defRPr lang="en-GB" dirty="0"/>
            </a:lvl1pPr>
          </a:lstStyle>
          <a:p>
            <a:pPr marR="0" lvl="0" fontAlgn="auto">
              <a:lnSpc>
                <a:spcPct val="100000"/>
              </a:lnSpc>
              <a:spcBef>
                <a:spcPts val="0"/>
              </a:spcBef>
              <a:spcAft>
                <a:spcPts val="0"/>
              </a:spcAft>
              <a:buClrTx/>
              <a:buSzTx/>
              <a:tabLst/>
            </a:pPr>
            <a:r>
              <a:rPr lang="en-GB" dirty="0"/>
              <a:t>Insert picture by click or drag &amp; drop</a:t>
            </a:r>
          </a:p>
        </p:txBody>
      </p:sp>
      <p:sp>
        <p:nvSpPr>
          <p:cNvPr id="2" name="Title 1"/>
          <p:cNvSpPr>
            <a:spLocks noGrp="1"/>
          </p:cNvSpPr>
          <p:nvPr>
            <p:ph type="title" hasCustomPrompt="1"/>
          </p:nvPr>
        </p:nvSpPr>
        <p:spPr>
          <a:xfrm>
            <a:off x="686701" y="1023937"/>
            <a:ext cx="3888000" cy="1678921"/>
          </a:xfrm>
        </p:spPr>
        <p:txBody>
          <a:bodyPr lIns="0" tIns="0" rIns="0" bIns="0" anchor="b" anchorCtr="0">
            <a:normAutofit/>
          </a:bodyPr>
          <a:lstStyle>
            <a:lvl1pPr>
              <a:defRPr sz="2800">
                <a:solidFill>
                  <a:schemeClr val="bg1"/>
                </a:solidFill>
              </a:defRPr>
            </a:lvl1pPr>
          </a:lstStyle>
          <a:p>
            <a:r>
              <a:rPr lang="en-GB" dirty="0"/>
              <a:t>Click to edit </a:t>
            </a:r>
            <a:r>
              <a:rPr lang="en-GB"/>
              <a:t>chapter title</a:t>
            </a:r>
            <a:endParaRPr lang="en-GB" dirty="0"/>
          </a:p>
        </p:txBody>
      </p:sp>
      <p:sp>
        <p:nvSpPr>
          <p:cNvPr id="14" name="Textplatzhalter 13">
            <a:extLst>
              <a:ext uri="{FF2B5EF4-FFF2-40B4-BE49-F238E27FC236}">
                <a16:creationId xmlns:a16="http://schemas.microsoft.com/office/drawing/2014/main" id="{E83FD0DA-A651-4539-1919-3D36EE53FB3B}"/>
              </a:ext>
            </a:extLst>
          </p:cNvPr>
          <p:cNvSpPr>
            <a:spLocks noGrp="1"/>
          </p:cNvSpPr>
          <p:nvPr>
            <p:ph type="body" sz="quarter" idx="14" hasCustomPrompt="1"/>
          </p:nvPr>
        </p:nvSpPr>
        <p:spPr>
          <a:xfrm>
            <a:off x="686914" y="2671905"/>
            <a:ext cx="3887787" cy="511175"/>
          </a:xfrm>
        </p:spPr>
        <p:txBody>
          <a:bodyPr/>
          <a:lstStyle>
            <a:lvl1pPr>
              <a:lnSpc>
                <a:spcPct val="100000"/>
              </a:lnSpc>
              <a:defRPr sz="1800">
                <a:solidFill>
                  <a:schemeClr val="bg1"/>
                </a:solidFill>
              </a:defRPr>
            </a:lvl1pPr>
          </a:lstStyle>
          <a:p>
            <a:pPr lvl="0"/>
            <a:r>
              <a:rPr lang="en-GB"/>
              <a:t>Click to edit subtitle</a:t>
            </a:r>
            <a:endParaRPr lang="en-GB" dirty="0"/>
          </a:p>
        </p:txBody>
      </p:sp>
      <p:sp>
        <p:nvSpPr>
          <p:cNvPr id="7" name="Rechteck 6">
            <a:extLst>
              <a:ext uri="{FF2B5EF4-FFF2-40B4-BE49-F238E27FC236}">
                <a16:creationId xmlns:a16="http://schemas.microsoft.com/office/drawing/2014/main" id="{5624E0E8-0F64-4008-5211-19B70D70425F}"/>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8" name="Gerader Verbinder 7">
            <a:extLst>
              <a:ext uri="{FF2B5EF4-FFF2-40B4-BE49-F238E27FC236}">
                <a16:creationId xmlns:a16="http://schemas.microsoft.com/office/drawing/2014/main" id="{672FCAAB-DD03-6ABF-CF6D-DA05A040325F}"/>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795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Divider 03">
    <p:spTree>
      <p:nvGrpSpPr>
        <p:cNvPr id="1" name=""/>
        <p:cNvGrpSpPr/>
        <p:nvPr/>
      </p:nvGrpSpPr>
      <p:grpSpPr>
        <a:xfrm>
          <a:off x="0" y="0"/>
          <a:ext cx="0" cy="0"/>
          <a:chOff x="0" y="0"/>
          <a:chExt cx="0" cy="0"/>
        </a:xfrm>
      </p:grpSpPr>
      <p:sp>
        <p:nvSpPr>
          <p:cNvPr id="6" name="Bildplatzhalter 14">
            <a:extLst>
              <a:ext uri="{FF2B5EF4-FFF2-40B4-BE49-F238E27FC236}">
                <a16:creationId xmlns:a16="http://schemas.microsoft.com/office/drawing/2014/main" id="{C9A5E3F6-13DB-2142-2A56-E184F2E756C2}"/>
              </a:ext>
            </a:extLst>
          </p:cNvPr>
          <p:cNvSpPr>
            <a:spLocks noGrp="1"/>
          </p:cNvSpPr>
          <p:nvPr>
            <p:ph type="pic" sz="quarter" idx="13" hasCustomPrompt="1"/>
          </p:nvPr>
        </p:nvSpPr>
        <p:spPr>
          <a:xfrm>
            <a:off x="0" y="0"/>
            <a:ext cx="9143995" cy="4863600"/>
          </a:xfrm>
          <a:custGeom>
            <a:avLst/>
            <a:gdLst>
              <a:gd name="connsiteX0" fmla="*/ 342900 w 9143995"/>
              <a:gd name="connsiteY0" fmla="*/ 340872 h 4863600"/>
              <a:gd name="connsiteX1" fmla="*/ 342900 w 9143995"/>
              <a:gd name="connsiteY1" fmla="*/ 682872 h 4863600"/>
              <a:gd name="connsiteX2" fmla="*/ 1025873 w 9143995"/>
              <a:gd name="connsiteY2" fmla="*/ 682872 h 4863600"/>
              <a:gd name="connsiteX3" fmla="*/ 1025873 w 9143995"/>
              <a:gd name="connsiteY3" fmla="*/ 340872 h 4863600"/>
              <a:gd name="connsiteX4" fmla="*/ 0 w 9143995"/>
              <a:gd name="connsiteY4" fmla="*/ 0 h 4863600"/>
              <a:gd name="connsiteX5" fmla="*/ 9143995 w 9143995"/>
              <a:gd name="connsiteY5" fmla="*/ 0 h 4863600"/>
              <a:gd name="connsiteX6" fmla="*/ 9143995 w 9143995"/>
              <a:gd name="connsiteY6" fmla="*/ 4863600 h 4863600"/>
              <a:gd name="connsiteX7" fmla="*/ 0 w 9143995"/>
              <a:gd name="connsiteY7" fmla="*/ 4863600 h 4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5" h="4863600">
                <a:moveTo>
                  <a:pt x="342900" y="340872"/>
                </a:moveTo>
                <a:lnTo>
                  <a:pt x="342900" y="682872"/>
                </a:lnTo>
                <a:lnTo>
                  <a:pt x="1025873" y="682872"/>
                </a:lnTo>
                <a:lnTo>
                  <a:pt x="1025873" y="340872"/>
                </a:lnTo>
                <a:close/>
                <a:moveTo>
                  <a:pt x="0" y="0"/>
                </a:moveTo>
                <a:lnTo>
                  <a:pt x="9143995" y="0"/>
                </a:lnTo>
                <a:lnTo>
                  <a:pt x="9143995" y="4863600"/>
                </a:lnTo>
                <a:lnTo>
                  <a:pt x="0" y="4863600"/>
                </a:lnTo>
                <a:close/>
              </a:path>
            </a:pathLst>
          </a:custGeom>
          <a:gradFill>
            <a:gsLst>
              <a:gs pos="0">
                <a:schemeClr val="accent5"/>
              </a:gs>
              <a:gs pos="100000">
                <a:schemeClr val="accent4"/>
              </a:gs>
            </a:gsLst>
            <a:lin ang="18900000" scaled="1"/>
          </a:gradFill>
        </p:spPr>
        <p:txBody>
          <a:bodyPr vert="horz" lIns="0" tIns="0" rIns="0" bIns="0" rtlCol="0">
            <a:noAutofit/>
          </a:bodyPr>
          <a:lstStyle>
            <a:lvl1pPr>
              <a:defRPr lang="en-US" dirty="0"/>
            </a:lvl1pPr>
          </a:lstStyle>
          <a:p>
            <a:pPr marR="0" lvl="0" fontAlgn="auto">
              <a:lnSpc>
                <a:spcPct val="100000"/>
              </a:lnSpc>
              <a:spcBef>
                <a:spcPts val="0"/>
              </a:spcBef>
              <a:spcAft>
                <a:spcPts val="0"/>
              </a:spcAft>
              <a:buClrTx/>
              <a:buSzTx/>
              <a:tabLst/>
            </a:pPr>
            <a:r>
              <a:rPr lang="en-US" dirty="0"/>
              <a:t>Insert picture by click or drag &amp; drop</a:t>
            </a:r>
          </a:p>
        </p:txBody>
      </p:sp>
      <p:sp>
        <p:nvSpPr>
          <p:cNvPr id="14" name="Textplatzhalter 13">
            <a:extLst>
              <a:ext uri="{FF2B5EF4-FFF2-40B4-BE49-F238E27FC236}">
                <a16:creationId xmlns:a16="http://schemas.microsoft.com/office/drawing/2014/main" id="{E83FD0DA-A651-4539-1919-3D36EE53FB3B}"/>
              </a:ext>
            </a:extLst>
          </p:cNvPr>
          <p:cNvSpPr>
            <a:spLocks noGrp="1"/>
          </p:cNvSpPr>
          <p:nvPr>
            <p:ph type="body" sz="quarter" idx="14"/>
          </p:nvPr>
        </p:nvSpPr>
        <p:spPr>
          <a:xfrm>
            <a:off x="686701" y="2671905"/>
            <a:ext cx="3887787" cy="511175"/>
          </a:xfrm>
        </p:spPr>
        <p:txBody>
          <a:bodyPr/>
          <a:lstStyle>
            <a:lvl1pPr>
              <a:lnSpc>
                <a:spcPct val="100000"/>
              </a:lnSpc>
              <a:defRPr sz="180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a:xfrm>
            <a:off x="686701" y="1023937"/>
            <a:ext cx="3888000" cy="1678921"/>
          </a:xfrm>
        </p:spPr>
        <p:txBody>
          <a:bodyPr lIns="0" tIns="0" rIns="0" bIns="0" anchor="b" anchorCtr="0">
            <a:normAutofit/>
          </a:bodyPr>
          <a:lstStyle>
            <a:lvl1pPr>
              <a:defRPr sz="2800">
                <a:solidFill>
                  <a:schemeClr val="bg1"/>
                </a:solidFill>
              </a:defRPr>
            </a:lvl1pPr>
          </a:lstStyle>
          <a:p>
            <a:r>
              <a:rPr lang="en-GB" dirty="0"/>
              <a:t>Click to edit chapter title</a:t>
            </a:r>
            <a:endParaRPr lang="en-US" dirty="0"/>
          </a:p>
        </p:txBody>
      </p:sp>
      <p:grpSp>
        <p:nvGrpSpPr>
          <p:cNvPr id="3" name="Gruppieren 2">
            <a:extLst>
              <a:ext uri="{FF2B5EF4-FFF2-40B4-BE49-F238E27FC236}">
                <a16:creationId xmlns:a16="http://schemas.microsoft.com/office/drawing/2014/main" id="{3CB2633E-57A5-FEF5-1BCF-FD563428FC66}"/>
              </a:ext>
            </a:extLst>
          </p:cNvPr>
          <p:cNvGrpSpPr/>
          <p:nvPr userDrawn="1"/>
        </p:nvGrpSpPr>
        <p:grpSpPr>
          <a:xfrm>
            <a:off x="0" y="4869074"/>
            <a:ext cx="9144000" cy="274426"/>
            <a:chOff x="0" y="4869074"/>
            <a:chExt cx="9144000" cy="274426"/>
          </a:xfrm>
        </p:grpSpPr>
        <p:sp>
          <p:nvSpPr>
            <p:cNvPr id="4" name="Rechteck 3">
              <a:extLst>
                <a:ext uri="{FF2B5EF4-FFF2-40B4-BE49-F238E27FC236}">
                  <a16:creationId xmlns:a16="http://schemas.microsoft.com/office/drawing/2014/main" id="{F4301F65-9118-6CAF-A653-29C5E5F5A6A8}"/>
                </a:ext>
              </a:extLst>
            </p:cNvPr>
            <p:cNvSpPr/>
            <p:nvPr userDrawn="1"/>
          </p:nvSpPr>
          <p:spPr>
            <a:xfrm>
              <a:off x="0" y="4891500"/>
              <a:ext cx="9144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chemeClr val="tx1"/>
                </a:solidFill>
                <a:latin typeface="+mn-lt"/>
                <a:ea typeface="+mn-ea"/>
                <a:cs typeface="+mn-cs"/>
              </a:endParaRPr>
            </a:p>
          </p:txBody>
        </p:sp>
        <p:cxnSp>
          <p:nvCxnSpPr>
            <p:cNvPr id="5" name="Gerader Verbinder 4">
              <a:extLst>
                <a:ext uri="{FF2B5EF4-FFF2-40B4-BE49-F238E27FC236}">
                  <a16:creationId xmlns:a16="http://schemas.microsoft.com/office/drawing/2014/main" id="{BFF257C6-4CA6-2336-F142-A9663AE595B8}"/>
                </a:ext>
              </a:extLst>
            </p:cNvPr>
            <p:cNvCxnSpPr>
              <a:cxnSpLocks/>
            </p:cNvCxnSpPr>
            <p:nvPr userDrawn="1"/>
          </p:nvCxnSpPr>
          <p:spPr>
            <a:xfrm>
              <a:off x="0" y="4869074"/>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68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GB" dirty="0"/>
              <a:t>Name surname (Owner) | position department | date | Version: xxx</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CBBEEAB-34B2-9B09-EFEA-F7DD68E94DB2}"/>
              </a:ext>
            </a:extLst>
          </p:cNvPr>
          <p:cNvSpPr txBox="1"/>
          <p:nvPr userDrawn="1"/>
        </p:nvSpPr>
        <p:spPr>
          <a:xfrm>
            <a:off x="684213" y="4517283"/>
            <a:ext cx="820738" cy="76944"/>
          </a:xfrm>
          <a:prstGeom prst="rect">
            <a:avLst/>
          </a:prstGeom>
          <a:noFill/>
        </p:spPr>
        <p:txBody>
          <a:bodyPr wrap="none" lIns="0" tIns="0" rIns="0" bIns="0" anchor="t" anchorCtr="0">
            <a:spAutoFit/>
          </a:bodyPr>
          <a:lstStyle/>
          <a:p>
            <a:pPr algn="l"/>
            <a:r>
              <a:rPr lang="en-GB" sz="500" dirty="0">
                <a:solidFill>
                  <a:schemeClr val="bg1"/>
                </a:solidFill>
                <a:effectLst/>
                <a:latin typeface="Arial" panose="020B0604020202020204" pitchFamily="34" charset="0"/>
                <a:ea typeface="Calibri" panose="020F0502020204030204" pitchFamily="34" charset="0"/>
              </a:rPr>
              <a:t>Security classification: Public</a:t>
            </a:r>
          </a:p>
        </p:txBody>
      </p:sp>
    </p:spTree>
    <p:extLst>
      <p:ext uri="{BB962C8B-B14F-4D97-AF65-F5344CB8AC3E}">
        <p14:creationId xmlns:p14="http://schemas.microsoft.com/office/powerpoint/2010/main" val="253815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0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GB" dirty="0"/>
              <a:t>Name surname (Owner) | position department | date | Version: xxx</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BC3F75F-007F-835F-06AC-716DAAD65AB2}"/>
              </a:ext>
            </a:extLst>
          </p:cNvPr>
          <p:cNvSpPr txBox="1"/>
          <p:nvPr userDrawn="1"/>
        </p:nvSpPr>
        <p:spPr>
          <a:xfrm>
            <a:off x="684213" y="4517283"/>
            <a:ext cx="820738" cy="76944"/>
          </a:xfrm>
          <a:prstGeom prst="rect">
            <a:avLst/>
          </a:prstGeom>
          <a:noFill/>
        </p:spPr>
        <p:txBody>
          <a:bodyPr wrap="none" lIns="0" tIns="0" rIns="0" bIns="0" anchor="t" anchorCtr="0">
            <a:spAutoFit/>
          </a:bodyPr>
          <a:lstStyle/>
          <a:p>
            <a:pPr algn="l"/>
            <a:r>
              <a:rPr lang="en-GB" sz="500" dirty="0">
                <a:solidFill>
                  <a:schemeClr val="bg1"/>
                </a:solidFill>
                <a:effectLst/>
                <a:latin typeface="Arial" panose="020B0604020202020204" pitchFamily="34" charset="0"/>
                <a:ea typeface="Calibri" panose="020F0502020204030204" pitchFamily="34" charset="0"/>
              </a:rPr>
              <a:t>Security classification: Public</a:t>
            </a:r>
          </a:p>
        </p:txBody>
      </p:sp>
    </p:spTree>
    <p:extLst>
      <p:ext uri="{BB962C8B-B14F-4D97-AF65-F5344CB8AC3E}">
        <p14:creationId xmlns:p14="http://schemas.microsoft.com/office/powerpoint/2010/main" val="291135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0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GB" dirty="0"/>
              <a:t>Name surname (Owner) | position department | date | Version: xxx</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9B72BDD-AD05-3A05-3251-F823C3E49F4B}"/>
              </a:ext>
            </a:extLst>
          </p:cNvPr>
          <p:cNvSpPr txBox="1"/>
          <p:nvPr userDrawn="1"/>
        </p:nvSpPr>
        <p:spPr>
          <a:xfrm>
            <a:off x="684213" y="4517283"/>
            <a:ext cx="820738" cy="76944"/>
          </a:xfrm>
          <a:prstGeom prst="rect">
            <a:avLst/>
          </a:prstGeom>
          <a:noFill/>
        </p:spPr>
        <p:txBody>
          <a:bodyPr wrap="none" lIns="0" tIns="0" rIns="0" bIns="0" anchor="t" anchorCtr="0">
            <a:spAutoFit/>
          </a:bodyPr>
          <a:lstStyle/>
          <a:p>
            <a:pPr algn="l"/>
            <a:r>
              <a:rPr lang="en-GB" sz="500" dirty="0">
                <a:solidFill>
                  <a:schemeClr val="bg1"/>
                </a:solidFill>
                <a:effectLst/>
                <a:latin typeface="Arial" panose="020B0604020202020204" pitchFamily="34" charset="0"/>
                <a:ea typeface="Calibri" panose="020F0502020204030204" pitchFamily="34" charset="0"/>
              </a:rPr>
              <a:t>Security classification: Public</a:t>
            </a:r>
          </a:p>
        </p:txBody>
      </p:sp>
    </p:spTree>
    <p:extLst>
      <p:ext uri="{BB962C8B-B14F-4D97-AF65-F5344CB8AC3E}">
        <p14:creationId xmlns:p14="http://schemas.microsoft.com/office/powerpoint/2010/main" val="9107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0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GB" dirty="0"/>
              <a:t>Name surname (Owner) | position department | date | Version: xxx</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0F14F0B-0941-1816-B2C0-7464A2A6F37E}"/>
              </a:ext>
            </a:extLst>
          </p:cNvPr>
          <p:cNvSpPr txBox="1"/>
          <p:nvPr userDrawn="1"/>
        </p:nvSpPr>
        <p:spPr>
          <a:xfrm>
            <a:off x="684213" y="4517283"/>
            <a:ext cx="820738" cy="76944"/>
          </a:xfrm>
          <a:prstGeom prst="rect">
            <a:avLst/>
          </a:prstGeom>
          <a:noFill/>
        </p:spPr>
        <p:txBody>
          <a:bodyPr wrap="none" lIns="0" tIns="0" rIns="0" bIns="0" anchor="t" anchorCtr="0">
            <a:spAutoFit/>
          </a:bodyPr>
          <a:lstStyle/>
          <a:p>
            <a:pPr algn="l"/>
            <a:r>
              <a:rPr lang="en-GB" sz="500" dirty="0">
                <a:solidFill>
                  <a:schemeClr val="bg1"/>
                </a:solidFill>
                <a:effectLst/>
                <a:latin typeface="Arial" panose="020B0604020202020204" pitchFamily="34" charset="0"/>
                <a:ea typeface="Calibri" panose="020F0502020204030204" pitchFamily="34" charset="0"/>
              </a:rPr>
              <a:t>Security classification: Public</a:t>
            </a:r>
          </a:p>
        </p:txBody>
      </p:sp>
    </p:spTree>
    <p:extLst>
      <p:ext uri="{BB962C8B-B14F-4D97-AF65-F5344CB8AC3E}">
        <p14:creationId xmlns:p14="http://schemas.microsoft.com/office/powerpoint/2010/main" val="134350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0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GB" dirty="0"/>
              <a:t>Name surname (Owner) | position department | date | Version: xxx</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4F88209-FE79-F27B-F779-42740D677BFD}"/>
              </a:ext>
            </a:extLst>
          </p:cNvPr>
          <p:cNvSpPr txBox="1"/>
          <p:nvPr userDrawn="1"/>
        </p:nvSpPr>
        <p:spPr>
          <a:xfrm>
            <a:off x="684213" y="4517283"/>
            <a:ext cx="820738" cy="76944"/>
          </a:xfrm>
          <a:prstGeom prst="rect">
            <a:avLst/>
          </a:prstGeom>
          <a:noFill/>
        </p:spPr>
        <p:txBody>
          <a:bodyPr wrap="none" lIns="0" tIns="0" rIns="0" bIns="0" anchor="t" anchorCtr="0">
            <a:spAutoFit/>
          </a:bodyPr>
          <a:lstStyle/>
          <a:p>
            <a:pPr algn="l"/>
            <a:r>
              <a:rPr lang="en-GB" sz="500" dirty="0">
                <a:solidFill>
                  <a:schemeClr val="bg1"/>
                </a:solidFill>
                <a:effectLst/>
                <a:latin typeface="Arial" panose="020B0604020202020204" pitchFamily="34" charset="0"/>
                <a:ea typeface="Calibri" panose="020F0502020204030204" pitchFamily="34" charset="0"/>
              </a:rPr>
              <a:t>Security classification: Public</a:t>
            </a:r>
          </a:p>
        </p:txBody>
      </p:sp>
    </p:spTree>
    <p:extLst>
      <p:ext uri="{BB962C8B-B14F-4D97-AF65-F5344CB8AC3E}">
        <p14:creationId xmlns:p14="http://schemas.microsoft.com/office/powerpoint/2010/main" val="114869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0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GB" dirty="0"/>
              <a:t>Name surname (Owner) | position department | date | Version: xxx</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A31C63A-E441-2035-3645-386BCA466238}"/>
              </a:ext>
            </a:extLst>
          </p:cNvPr>
          <p:cNvSpPr txBox="1"/>
          <p:nvPr userDrawn="1"/>
        </p:nvSpPr>
        <p:spPr>
          <a:xfrm>
            <a:off x="684213" y="4517283"/>
            <a:ext cx="820738" cy="76944"/>
          </a:xfrm>
          <a:prstGeom prst="rect">
            <a:avLst/>
          </a:prstGeom>
          <a:noFill/>
        </p:spPr>
        <p:txBody>
          <a:bodyPr wrap="none" lIns="0" tIns="0" rIns="0" bIns="0" anchor="t" anchorCtr="0">
            <a:spAutoFit/>
          </a:bodyPr>
          <a:lstStyle/>
          <a:p>
            <a:pPr algn="l"/>
            <a:r>
              <a:rPr lang="en-GB" sz="500" dirty="0">
                <a:solidFill>
                  <a:schemeClr val="bg1"/>
                </a:solidFill>
                <a:effectLst/>
                <a:latin typeface="Arial" panose="020B0604020202020204" pitchFamily="34" charset="0"/>
                <a:ea typeface="Calibri" panose="020F0502020204030204" pitchFamily="34" charset="0"/>
              </a:rPr>
              <a:t>Security classification: Public</a:t>
            </a:r>
          </a:p>
        </p:txBody>
      </p:sp>
    </p:spTree>
    <p:extLst>
      <p:ext uri="{BB962C8B-B14F-4D97-AF65-F5344CB8AC3E}">
        <p14:creationId xmlns:p14="http://schemas.microsoft.com/office/powerpoint/2010/main" val="184537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0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4213" y="1358795"/>
            <a:ext cx="8116887" cy="1335591"/>
          </a:xfrm>
        </p:spPr>
        <p:txBody>
          <a:bodyPr wrap="square" lIns="0" tIns="0" rIns="0" bIns="0" rtlCol="0" anchor="b" anchorCtr="0">
            <a:noAutofit/>
          </a:bodyPr>
          <a:lstStyle>
            <a:lvl1pPr>
              <a:defRPr lang="en-US" sz="2400" spc="0" dirty="0">
                <a:solidFill>
                  <a:schemeClr val="bg1"/>
                </a:solidFill>
                <a:latin typeface="+mj-lt"/>
                <a:ea typeface="+mn-ea"/>
                <a:cs typeface="+mn-cs"/>
              </a:defRPr>
            </a:lvl1pPr>
          </a:lstStyle>
          <a:p>
            <a:pPr marL="0" lvl="0" defTabSz="914103">
              <a:spcBef>
                <a:spcPct val="0"/>
              </a:spcBef>
            </a:pPr>
            <a:r>
              <a:rPr lang="de-DE" dirty="0"/>
              <a:t>title</a:t>
            </a:r>
            <a:endParaRPr lang="en-US" dirty="0"/>
          </a:p>
        </p:txBody>
      </p:sp>
      <p:sp>
        <p:nvSpPr>
          <p:cNvPr id="3" name="Subtitle 2"/>
          <p:cNvSpPr>
            <a:spLocks noGrp="1"/>
          </p:cNvSpPr>
          <p:nvPr>
            <p:ph type="subTitle" idx="1" hasCustomPrompt="1"/>
          </p:nvPr>
        </p:nvSpPr>
        <p:spPr>
          <a:xfrm>
            <a:off x="684213" y="2732486"/>
            <a:ext cx="8116887" cy="1503854"/>
          </a:xfrm>
        </p:spPr>
        <p:txBody>
          <a:bodyPr vert="horz" wrap="square" lIns="0" tIns="0" rIns="0" bIns="0" rtlCol="0" anchor="t" anchorCtr="0">
            <a:noAutofit/>
          </a:bodyPr>
          <a:lstStyle>
            <a:lvl1pPr>
              <a:lnSpc>
                <a:spcPct val="100000"/>
              </a:lnSpc>
              <a:defRPr lang="en-US" sz="900" cap="all" spc="0" baseline="0" dirty="0">
                <a:solidFill>
                  <a:schemeClr val="bg1"/>
                </a:solidFill>
                <a:latin typeface="+mj-lt"/>
                <a:cs typeface="Arial" pitchFamily="34" charset="0"/>
              </a:defRPr>
            </a:lvl1pPr>
          </a:lstStyle>
          <a:p>
            <a:r>
              <a:rPr lang="en-GB" dirty="0"/>
              <a:t>Name surname (Owner) | position department | date | Version: xxx</a:t>
            </a:r>
          </a:p>
        </p:txBody>
      </p:sp>
      <p:sp>
        <p:nvSpPr>
          <p:cNvPr id="20" name="Textfeld 19">
            <a:extLst>
              <a:ext uri="{FF2B5EF4-FFF2-40B4-BE49-F238E27FC236}">
                <a16:creationId xmlns:a16="http://schemas.microsoft.com/office/drawing/2014/main" id="{729BDCAE-6710-1678-5AC3-706A77EE79A6}"/>
              </a:ext>
            </a:extLst>
          </p:cNvPr>
          <p:cNvSpPr txBox="1"/>
          <p:nvPr userDrawn="1"/>
        </p:nvSpPr>
        <p:spPr>
          <a:xfrm>
            <a:off x="8379417" y="4452668"/>
            <a:ext cx="431208" cy="153888"/>
          </a:xfrm>
          <a:prstGeom prst="rect">
            <a:avLst/>
          </a:prstGeom>
        </p:spPr>
        <p:txBody>
          <a:bodyPr wrap="none" lIns="0" tIns="0" rIns="0" bIns="0" rtlCol="0" anchor="ctr">
            <a:spAutoFit/>
          </a:bodyPr>
          <a:lstStyle/>
          <a:p>
            <a:pPr marL="0" indent="0" algn="r">
              <a:lnSpc>
                <a:spcPct val="100000"/>
              </a:lnSpc>
              <a:buNone/>
            </a:pPr>
            <a:r>
              <a:rPr lang="en-GB" sz="1000" b="0" cap="none" baseline="0" dirty="0">
                <a:solidFill>
                  <a:schemeClr val="bg1"/>
                </a:solidFill>
              </a:rPr>
              <a:t>epo.org</a:t>
            </a:r>
          </a:p>
        </p:txBody>
      </p:sp>
      <p:cxnSp>
        <p:nvCxnSpPr>
          <p:cNvPr id="24" name="Gerader Verbinder 23">
            <a:extLst>
              <a:ext uri="{FF2B5EF4-FFF2-40B4-BE49-F238E27FC236}">
                <a16:creationId xmlns:a16="http://schemas.microsoft.com/office/drawing/2014/main" id="{82EB119C-33EF-6385-B4B9-15B962CD3261}"/>
              </a:ext>
            </a:extLst>
          </p:cNvPr>
          <p:cNvCxnSpPr>
            <a:cxnSpLocks/>
          </p:cNvCxnSpPr>
          <p:nvPr userDrawn="1"/>
        </p:nvCxnSpPr>
        <p:spPr>
          <a:xfrm>
            <a:off x="684213" y="2693196"/>
            <a:ext cx="8116887" cy="0"/>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D083A59-4466-1147-34CC-5A923C99E9E4}"/>
              </a:ext>
            </a:extLst>
          </p:cNvPr>
          <p:cNvSpPr txBox="1"/>
          <p:nvPr userDrawn="1"/>
        </p:nvSpPr>
        <p:spPr>
          <a:xfrm>
            <a:off x="684213" y="4517283"/>
            <a:ext cx="820738" cy="76944"/>
          </a:xfrm>
          <a:prstGeom prst="rect">
            <a:avLst/>
          </a:prstGeom>
          <a:noFill/>
        </p:spPr>
        <p:txBody>
          <a:bodyPr wrap="none" lIns="0" tIns="0" rIns="0" bIns="0" anchor="t" anchorCtr="0">
            <a:spAutoFit/>
          </a:bodyPr>
          <a:lstStyle/>
          <a:p>
            <a:pPr algn="l"/>
            <a:r>
              <a:rPr lang="en-GB" sz="500" dirty="0">
                <a:solidFill>
                  <a:schemeClr val="bg1"/>
                </a:solidFill>
                <a:effectLst/>
                <a:latin typeface="Arial" panose="020B0604020202020204" pitchFamily="34" charset="0"/>
                <a:ea typeface="Calibri" panose="020F0502020204030204" pitchFamily="34" charset="0"/>
              </a:rPr>
              <a:t>Security classification: Public</a:t>
            </a:r>
          </a:p>
        </p:txBody>
      </p:sp>
    </p:spTree>
    <p:extLst>
      <p:ext uri="{BB962C8B-B14F-4D97-AF65-F5344CB8AC3E}">
        <p14:creationId xmlns:p14="http://schemas.microsoft.com/office/powerpoint/2010/main" val="155627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701" y="804213"/>
            <a:ext cx="8114400" cy="553998"/>
          </a:xfrm>
          <a:prstGeom prst="rect">
            <a:avLst/>
          </a:prstGeom>
        </p:spPr>
        <p:txBody>
          <a:bodyPr vert="horz" lIns="0" tIns="0" rIns="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86701" y="1479553"/>
            <a:ext cx="8114400" cy="3108322"/>
          </a:xfrm>
          <a:prstGeom prst="rect">
            <a:avLst/>
          </a:prstGeom>
        </p:spPr>
        <p:txBody>
          <a:bodyPr vert="horz" lIns="0" tIns="0" rIns="0" bIns="0" rtlCol="0">
            <a:noAutofit/>
          </a:bodyPr>
          <a:lstStyle/>
          <a:p>
            <a:pPr marL="144000" lvl="0" indent="-144000" defTabSz="914126"/>
            <a:r>
              <a:rPr lang="en-US"/>
              <a:t>Click to edit Master text styles</a:t>
            </a:r>
          </a:p>
          <a:p>
            <a:pPr marL="144000" lvl="1" indent="-144000" defTabSz="914126"/>
            <a:r>
              <a:rPr lang="en-US"/>
              <a:t>Second level</a:t>
            </a:r>
          </a:p>
          <a:p>
            <a:pPr marL="144000" lvl="2" indent="-144000" defTabSz="914126"/>
            <a:r>
              <a:rPr lang="en-US"/>
              <a:t>Third level</a:t>
            </a:r>
          </a:p>
          <a:p>
            <a:pPr marL="144000" lvl="3" indent="-144000" defTabSz="914126"/>
            <a:r>
              <a:rPr lang="en-US"/>
              <a:t>Fourth level</a:t>
            </a:r>
          </a:p>
          <a:p>
            <a:pPr marL="144000" lvl="4" indent="-144000" defTabSz="914126"/>
            <a:r>
              <a:rPr lang="en-US"/>
              <a:t>Fifth level</a:t>
            </a:r>
            <a:endParaRPr lang="en-GB" dirty="0"/>
          </a:p>
        </p:txBody>
      </p:sp>
      <p:sp>
        <p:nvSpPr>
          <p:cNvPr id="5" name="Footer Placeholder 4"/>
          <p:cNvSpPr>
            <a:spLocks noGrp="1"/>
          </p:cNvSpPr>
          <p:nvPr>
            <p:ph type="ftr" sz="quarter" idx="3"/>
          </p:nvPr>
        </p:nvSpPr>
        <p:spPr>
          <a:xfrm>
            <a:off x="3401101" y="481662"/>
            <a:ext cx="5400000" cy="167675"/>
          </a:xfrm>
          <a:prstGeom prst="rect">
            <a:avLst/>
          </a:prstGeom>
        </p:spPr>
        <p:txBody>
          <a:bodyPr wrap="none" lIns="0" tIns="0" rIns="0" bIns="0" rtlCol="0" anchor="ctr">
            <a:noAutofit/>
          </a:bodyPr>
          <a:lstStyle>
            <a:lvl1pPr algn="r">
              <a:lnSpc>
                <a:spcPct val="100000"/>
              </a:lnSpc>
              <a:defRPr lang="en-GB" sz="1000" b="1" cap="all" baseline="0" dirty="0"/>
            </a:lvl1pPr>
          </a:lstStyle>
          <a:p>
            <a:r>
              <a:rPr lang="en-GB" dirty="0"/>
              <a:t>Header</a:t>
            </a:r>
          </a:p>
        </p:txBody>
      </p:sp>
      <p:sp>
        <p:nvSpPr>
          <p:cNvPr id="6" name="Slide Number Placeholder 5"/>
          <p:cNvSpPr>
            <a:spLocks noGrp="1"/>
          </p:cNvSpPr>
          <p:nvPr>
            <p:ph type="sldNum" sz="quarter" idx="4"/>
          </p:nvPr>
        </p:nvSpPr>
        <p:spPr>
          <a:xfrm>
            <a:off x="8261101" y="4640518"/>
            <a:ext cx="540000" cy="123111"/>
          </a:xfrm>
          <a:prstGeom prst="rect">
            <a:avLst/>
          </a:prstGeom>
        </p:spPr>
        <p:txBody>
          <a:bodyPr vert="horz" wrap="square" lIns="0" tIns="0" rIns="0" bIns="0" rtlCol="0" anchor="ctr">
            <a:spAutoFit/>
          </a:bodyPr>
          <a:lstStyle>
            <a:lvl1pPr algn="r">
              <a:defRPr sz="800">
                <a:solidFill>
                  <a:schemeClr val="tx1"/>
                </a:solidFill>
              </a:defRPr>
            </a:lvl1pPr>
          </a:lstStyle>
          <a:p>
            <a:fld id="{B6EAC15D-B94B-4B86-ABD3-3EDECDB333F5}" type="slidenum">
              <a:rPr lang="en-GB" smtClean="0"/>
              <a:pPr/>
              <a:t>‹Nr.›</a:t>
            </a:fld>
            <a:endParaRPr lang="en-GB" dirty="0"/>
          </a:p>
        </p:txBody>
      </p:sp>
      <p:pic>
        <p:nvPicPr>
          <p:cNvPr id="15" name="Grafik 14">
            <a:extLst>
              <a:ext uri="{FF2B5EF4-FFF2-40B4-BE49-F238E27FC236}">
                <a16:creationId xmlns:a16="http://schemas.microsoft.com/office/drawing/2014/main" id="{B8BC8D06-86AA-9E42-9000-CE1B92C51668}"/>
              </a:ext>
            </a:extLst>
          </p:cNvPr>
          <p:cNvPicPr>
            <a:picLocks noChangeAspect="1"/>
          </p:cNvPicPr>
          <p:nvPr userDrawn="1"/>
        </p:nvPicPr>
        <p:blipFill>
          <a:blip r:embed="rId26"/>
          <a:srcRect t="215"/>
          <a:stretch>
            <a:fillRect/>
          </a:stretch>
        </p:blipFill>
        <p:spPr>
          <a:xfrm>
            <a:off x="342900" y="340872"/>
            <a:ext cx="682973" cy="342000"/>
          </a:xfrm>
          <a:custGeom>
            <a:avLst/>
            <a:gdLst>
              <a:gd name="connsiteX0" fmla="*/ 0 w 6782650"/>
              <a:gd name="connsiteY0" fmla="*/ 0 h 3396425"/>
              <a:gd name="connsiteX1" fmla="*/ 6782650 w 6782650"/>
              <a:gd name="connsiteY1" fmla="*/ 0 h 3396425"/>
              <a:gd name="connsiteX2" fmla="*/ 6782650 w 6782650"/>
              <a:gd name="connsiteY2" fmla="*/ 3396425 h 3396425"/>
              <a:gd name="connsiteX3" fmla="*/ 0 w 6782650"/>
              <a:gd name="connsiteY3" fmla="*/ 3396425 h 3396425"/>
            </a:gdLst>
            <a:ahLst/>
            <a:cxnLst>
              <a:cxn ang="0">
                <a:pos x="connsiteX0" y="connsiteY0"/>
              </a:cxn>
              <a:cxn ang="0">
                <a:pos x="connsiteX1" y="connsiteY1"/>
              </a:cxn>
              <a:cxn ang="0">
                <a:pos x="connsiteX2" y="connsiteY2"/>
              </a:cxn>
              <a:cxn ang="0">
                <a:pos x="connsiteX3" y="connsiteY3"/>
              </a:cxn>
            </a:cxnLst>
            <a:rect l="l" t="t" r="r" b="b"/>
            <a:pathLst>
              <a:path w="6782650" h="3396425">
                <a:moveTo>
                  <a:pt x="0" y="0"/>
                </a:moveTo>
                <a:lnTo>
                  <a:pt x="6782650" y="0"/>
                </a:lnTo>
                <a:lnTo>
                  <a:pt x="6782650" y="3396425"/>
                </a:lnTo>
                <a:lnTo>
                  <a:pt x="0" y="3396425"/>
                </a:lnTo>
                <a:close/>
              </a:path>
            </a:pathLst>
          </a:custGeom>
          <a:ln w="6350">
            <a:solidFill>
              <a:schemeClr val="bg1"/>
            </a:solidFill>
          </a:ln>
        </p:spPr>
      </p:pic>
    </p:spTree>
    <p:extLst>
      <p:ext uri="{BB962C8B-B14F-4D97-AF65-F5344CB8AC3E}">
        <p14:creationId xmlns:p14="http://schemas.microsoft.com/office/powerpoint/2010/main" val="87432482"/>
      </p:ext>
    </p:extLst>
  </p:cSld>
  <p:clrMap bg1="lt1" tx1="dk1" bg2="lt2" tx2="dk2" accent1="accent1" accent2="accent2" accent3="accent3" accent4="accent4" accent5="accent5" accent6="accent6" hlink="hlink" folHlink="folHlink"/>
  <p:sldLayoutIdLst>
    <p:sldLayoutId id="2147483661"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19" r:id="rId12"/>
    <p:sldLayoutId id="2147483692" r:id="rId13"/>
    <p:sldLayoutId id="2147483662" r:id="rId14"/>
    <p:sldLayoutId id="2147483664" r:id="rId15"/>
    <p:sldLayoutId id="2147483673" r:id="rId16"/>
    <p:sldLayoutId id="2147483681" r:id="rId17"/>
    <p:sldLayoutId id="2147483733" r:id="rId18"/>
    <p:sldLayoutId id="2147483675" r:id="rId19"/>
    <p:sldLayoutId id="2147483704" r:id="rId20"/>
    <p:sldLayoutId id="2147483693" r:id="rId21"/>
    <p:sldLayoutId id="2147483683" r:id="rId22"/>
    <p:sldLayoutId id="2147483731" r:id="rId23"/>
    <p:sldLayoutId id="2147483732" r:id="rId24"/>
  </p:sldLayoutIdLst>
  <p:hf hdr="0" dt="0"/>
  <p:txStyles>
    <p:titleStyle>
      <a:lvl1pPr algn="l" defTabSz="685800" rtl="0" eaLnBrk="1" latinLnBrk="0" hangingPunct="1">
        <a:lnSpc>
          <a:spcPct val="100000"/>
        </a:lnSpc>
        <a:spcBef>
          <a:spcPts val="0"/>
        </a:spcBef>
        <a:buNone/>
        <a:defRPr sz="1800" b="1" kern="1200" cap="all" baseline="0">
          <a:solidFill>
            <a:schemeClr val="tx1"/>
          </a:solidFill>
          <a:latin typeface="+mj-lt"/>
          <a:ea typeface="+mj-ea"/>
          <a:cs typeface="+mj-cs"/>
        </a:defRPr>
      </a:lvl1pPr>
    </p:titleStyle>
    <p:bodyStyle>
      <a:lvl1pPr marL="0" indent="0" algn="l" defTabSz="685800" rtl="0" eaLnBrk="1" latinLnBrk="0" hangingPunct="1">
        <a:lnSpc>
          <a:spcPct val="120000"/>
        </a:lnSpc>
        <a:spcBef>
          <a:spcPts val="800"/>
        </a:spcBef>
        <a:buFont typeface="Arial" panose="020B0604020202020204" pitchFamily="34" charset="0"/>
        <a:buNone/>
        <a:defRPr sz="1400" kern="1200">
          <a:solidFill>
            <a:schemeClr val="tx1"/>
          </a:solidFill>
          <a:latin typeface="+mn-lt"/>
          <a:ea typeface="+mn-ea"/>
          <a:cs typeface="+mn-cs"/>
        </a:defRPr>
      </a:lvl1pPr>
      <a:lvl2pPr marL="504000" indent="-180000" algn="l" defTabSz="685800" rtl="0" eaLnBrk="1" latinLnBrk="0" hangingPunct="1">
        <a:lnSpc>
          <a:spcPct val="120000"/>
        </a:lnSpc>
        <a:spcBef>
          <a:spcPts val="800"/>
        </a:spcBef>
        <a:buClr>
          <a:schemeClr val="accent6"/>
        </a:buClr>
        <a:buSzPct val="100000"/>
        <a:buFont typeface="Wingdings" panose="05000000000000000000" pitchFamily="2" charset="2"/>
        <a:buChar char="n"/>
        <a:defRPr sz="1400" kern="1200">
          <a:solidFill>
            <a:schemeClr val="tx1"/>
          </a:solidFill>
          <a:latin typeface="+mn-lt"/>
          <a:ea typeface="+mn-ea"/>
          <a:cs typeface="+mn-cs"/>
        </a:defRPr>
      </a:lvl2pPr>
      <a:lvl3pPr marL="684000" indent="-180000" algn="l" defTabSz="685800" rtl="0" eaLnBrk="1" latinLnBrk="0" hangingPunct="1">
        <a:lnSpc>
          <a:spcPct val="120000"/>
        </a:lnSpc>
        <a:spcBef>
          <a:spcPts val="800"/>
        </a:spcBef>
        <a:buClr>
          <a:schemeClr val="accent6"/>
        </a:buClr>
        <a:buSzPct val="100000"/>
        <a:buFont typeface="Wingdings" panose="05000000000000000000" pitchFamily="2" charset="2"/>
        <a:buChar char="n"/>
        <a:defRPr sz="1400" kern="1200">
          <a:solidFill>
            <a:schemeClr val="tx1"/>
          </a:solidFill>
          <a:latin typeface="+mn-lt"/>
          <a:ea typeface="+mn-ea"/>
          <a:cs typeface="+mn-cs"/>
        </a:defRPr>
      </a:lvl3pPr>
      <a:lvl4pPr marL="864000" indent="-180000" algn="l" defTabSz="685800" rtl="0" eaLnBrk="1" latinLnBrk="0" hangingPunct="1">
        <a:lnSpc>
          <a:spcPct val="120000"/>
        </a:lnSpc>
        <a:spcBef>
          <a:spcPts val="800"/>
        </a:spcBef>
        <a:buClr>
          <a:schemeClr val="accent6"/>
        </a:buClr>
        <a:buSzPct val="100000"/>
        <a:buFont typeface="Wingdings" panose="05000000000000000000" pitchFamily="2" charset="2"/>
        <a:buChar char="n"/>
        <a:defRPr sz="1400" kern="1200">
          <a:solidFill>
            <a:schemeClr val="tx1"/>
          </a:solidFill>
          <a:latin typeface="+mn-lt"/>
          <a:ea typeface="+mn-ea"/>
          <a:cs typeface="+mn-cs"/>
        </a:defRPr>
      </a:lvl4pPr>
      <a:lvl5pPr marL="1044000" indent="-180000" algn="l" defTabSz="685800" rtl="0" eaLnBrk="1" latinLnBrk="0" hangingPunct="1">
        <a:lnSpc>
          <a:spcPct val="120000"/>
        </a:lnSpc>
        <a:spcBef>
          <a:spcPts val="800"/>
        </a:spcBef>
        <a:buClr>
          <a:schemeClr val="accent6"/>
        </a:buClr>
        <a:buSzPct val="100000"/>
        <a:buFont typeface="Wingdings" panose="05000000000000000000" pitchFamily="2" charset="2"/>
        <a:buChar char="n"/>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4" userDrawn="1">
          <p15:clr>
            <a:srgbClr val="F26B43"/>
          </p15:clr>
        </p15:guide>
        <p15:guide id="2" orient="horz" pos="430" userDrawn="1">
          <p15:clr>
            <a:srgbClr val="F26B43"/>
          </p15:clr>
        </p15:guide>
        <p15:guide id="3" pos="431" userDrawn="1">
          <p15:clr>
            <a:srgbClr val="F26B43"/>
          </p15:clr>
        </p15:guide>
        <p15:guide id="4" pos="645" userDrawn="1">
          <p15:clr>
            <a:srgbClr val="F26B43"/>
          </p15:clr>
        </p15:guide>
        <p15:guide id="5" orient="horz" pos="645" userDrawn="1">
          <p15:clr>
            <a:srgbClr val="F26B43"/>
          </p15:clr>
        </p15:guide>
        <p15:guide id="6" orient="horz" pos="2890" userDrawn="1">
          <p15:clr>
            <a:srgbClr val="F26B43"/>
          </p15:clr>
        </p15:guide>
        <p15:guide id="7" pos="5544" userDrawn="1">
          <p15:clr>
            <a:srgbClr val="F26B43"/>
          </p15:clr>
        </p15:guide>
        <p15:guide id="8" orient="horz" pos="929" userDrawn="1">
          <p15:clr>
            <a:srgbClr val="F26B43"/>
          </p15:clr>
        </p15:guide>
        <p15:guide id="9" orient="horz" pos="8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E0A11B2B-1463-3D77-3EFB-4745E8606116}"/>
              </a:ext>
            </a:extLst>
          </p:cNvPr>
          <p:cNvSpPr>
            <a:spLocks noGrp="1"/>
          </p:cNvSpPr>
          <p:nvPr>
            <p:ph type="ctrTitle"/>
          </p:nvPr>
        </p:nvSpPr>
        <p:spPr/>
        <p:txBody>
          <a:bodyPr/>
          <a:lstStyle/>
          <a:p>
            <a:r>
              <a:rPr lang="en-GB" dirty="0"/>
              <a:t>Ngt plants in epo practice</a:t>
            </a:r>
          </a:p>
        </p:txBody>
      </p:sp>
      <p:sp>
        <p:nvSpPr>
          <p:cNvPr id="28" name="Untertitel 27">
            <a:extLst>
              <a:ext uri="{FF2B5EF4-FFF2-40B4-BE49-F238E27FC236}">
                <a16:creationId xmlns:a16="http://schemas.microsoft.com/office/drawing/2014/main" id="{1541D513-1CDB-1B7B-3E8C-EC5D68196AD2}"/>
              </a:ext>
            </a:extLst>
          </p:cNvPr>
          <p:cNvSpPr>
            <a:spLocks noGrp="1"/>
          </p:cNvSpPr>
          <p:nvPr>
            <p:ph type="subTitle" idx="1"/>
          </p:nvPr>
        </p:nvSpPr>
        <p:spPr/>
        <p:txBody>
          <a:bodyPr/>
          <a:lstStyle/>
          <a:p>
            <a:r>
              <a:rPr lang="en-GB" dirty="0"/>
              <a:t>Marko schauwecker | lawyer, patent law and processes, epo | 25 June 2025 | Version: 2</a:t>
            </a:r>
          </a:p>
        </p:txBody>
      </p:sp>
    </p:spTree>
    <p:extLst>
      <p:ext uri="{BB962C8B-B14F-4D97-AF65-F5344CB8AC3E}">
        <p14:creationId xmlns:p14="http://schemas.microsoft.com/office/powerpoint/2010/main" val="2289747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F7EB871-358E-1F5A-4DD1-5D761B6B55B8}"/>
              </a:ext>
            </a:extLst>
          </p:cNvPr>
          <p:cNvSpPr>
            <a:spLocks noGrp="1"/>
          </p:cNvSpPr>
          <p:nvPr>
            <p:ph type="title"/>
          </p:nvPr>
        </p:nvSpPr>
        <p:spPr/>
        <p:txBody>
          <a:bodyPr/>
          <a:lstStyle/>
          <a:p>
            <a:r>
              <a:rPr lang="en-GB" dirty="0"/>
              <a:t>Examples of ngt2-corresponding filings</a:t>
            </a:r>
          </a:p>
        </p:txBody>
      </p:sp>
      <p:sp>
        <p:nvSpPr>
          <p:cNvPr id="3" name="Inhaltsplatzhalter 2">
            <a:extLst>
              <a:ext uri="{FF2B5EF4-FFF2-40B4-BE49-F238E27FC236}">
                <a16:creationId xmlns:a16="http://schemas.microsoft.com/office/drawing/2014/main" id="{9381468F-698D-C7B1-E1CD-3AC5128010A4}"/>
              </a:ext>
            </a:extLst>
          </p:cNvPr>
          <p:cNvSpPr>
            <a:spLocks noGrp="1"/>
          </p:cNvSpPr>
          <p:nvPr>
            <p:ph idx="1"/>
          </p:nvPr>
        </p:nvSpPr>
        <p:spPr/>
        <p:txBody>
          <a:bodyPr vert="horz" lIns="0" tIns="0" rIns="0" bIns="0" rtlCol="0" anchor="t">
            <a:noAutofit/>
          </a:bodyPr>
          <a:lstStyle/>
          <a:p>
            <a:endParaRPr lang="en-GB" dirty="0"/>
          </a:p>
          <a:p>
            <a:pPr lvl="1"/>
            <a:r>
              <a:rPr lang="en-GB" dirty="0"/>
              <a:t>plant transformed with a DNA construct comprising a nucleic acid molecule encoding a protein</a:t>
            </a:r>
            <a:br>
              <a:rPr lang="pl-PL" dirty="0"/>
            </a:br>
            <a:r>
              <a:rPr lang="en-GB" dirty="0"/>
              <a:t>of bacterial origin with pesticidal activity against some insect pathogen</a:t>
            </a:r>
          </a:p>
          <a:p>
            <a:pPr lvl="1"/>
            <a:r>
              <a:rPr lang="en-GB" dirty="0"/>
              <a:t>expression of angiogenin, a mammalian protein, in plants which are transgenic for the gene encoding said protein</a:t>
            </a:r>
          </a:p>
          <a:p>
            <a:endParaRPr lang="en-GB" dirty="0"/>
          </a:p>
          <a:p>
            <a:endParaRPr lang="en-GB" dirty="0"/>
          </a:p>
        </p:txBody>
      </p:sp>
      <p:sp>
        <p:nvSpPr>
          <p:cNvPr id="2" name="Fußzeilenplatzhalter 1">
            <a:extLst>
              <a:ext uri="{FF2B5EF4-FFF2-40B4-BE49-F238E27FC236}">
                <a16:creationId xmlns:a16="http://schemas.microsoft.com/office/drawing/2014/main" id="{916E379B-4C95-7731-0A95-97E2AF9A93A4}"/>
              </a:ext>
            </a:extLst>
          </p:cNvPr>
          <p:cNvSpPr>
            <a:spLocks noGrp="1"/>
          </p:cNvSpPr>
          <p:nvPr>
            <p:ph type="ftr" sz="quarter" idx="11"/>
          </p:nvPr>
        </p:nvSpPr>
        <p:spPr/>
        <p:txBody>
          <a:bodyPr/>
          <a:lstStyle/>
          <a:p>
            <a:r>
              <a:rPr lang="en-US" dirty="0"/>
              <a:t>NGT plants in epo practice</a:t>
            </a:r>
            <a:endParaRPr lang="de-DE" dirty="0"/>
          </a:p>
        </p:txBody>
      </p:sp>
      <p:sp>
        <p:nvSpPr>
          <p:cNvPr id="4" name="Foliennummernplatzhalter 3">
            <a:extLst>
              <a:ext uri="{FF2B5EF4-FFF2-40B4-BE49-F238E27FC236}">
                <a16:creationId xmlns:a16="http://schemas.microsoft.com/office/drawing/2014/main" id="{6E92E4FC-996D-FDEB-1695-48C7884D52C8}"/>
              </a:ext>
            </a:extLst>
          </p:cNvPr>
          <p:cNvSpPr>
            <a:spLocks noGrp="1"/>
          </p:cNvSpPr>
          <p:nvPr>
            <p:ph type="sldNum" sz="quarter" idx="12"/>
          </p:nvPr>
        </p:nvSpPr>
        <p:spPr/>
        <p:txBody>
          <a:bodyPr/>
          <a:lstStyle/>
          <a:p>
            <a:fld id="{B6EAC15D-B94B-4B86-ABD3-3EDECDB333F5}" type="slidenum">
              <a:rPr lang="en-GB" smtClean="0"/>
              <a:pPr/>
              <a:t>10</a:t>
            </a:fld>
            <a:endParaRPr lang="en-GB" dirty="0"/>
          </a:p>
        </p:txBody>
      </p:sp>
    </p:spTree>
    <p:extLst>
      <p:ext uri="{BB962C8B-B14F-4D97-AF65-F5344CB8AC3E}">
        <p14:creationId xmlns:p14="http://schemas.microsoft.com/office/powerpoint/2010/main" val="75719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F7EB871-358E-1F5A-4DD1-5D761B6B55B8}"/>
              </a:ext>
            </a:extLst>
          </p:cNvPr>
          <p:cNvSpPr>
            <a:spLocks noGrp="1"/>
          </p:cNvSpPr>
          <p:nvPr>
            <p:ph type="title"/>
          </p:nvPr>
        </p:nvSpPr>
        <p:spPr/>
        <p:txBody>
          <a:bodyPr/>
          <a:lstStyle/>
          <a:p>
            <a:r>
              <a:rPr lang="en-GB" dirty="0"/>
              <a:t>The epo</a:t>
            </a:r>
            <a:r>
              <a:rPr lang="en-GB" dirty="0">
                <a:latin typeface="+mn-lt"/>
              </a:rPr>
              <a:t>'</a:t>
            </a:r>
            <a:r>
              <a:rPr lang="en-GB" dirty="0"/>
              <a:t>s role</a:t>
            </a:r>
          </a:p>
        </p:txBody>
      </p:sp>
      <p:sp>
        <p:nvSpPr>
          <p:cNvPr id="3" name="Inhaltsplatzhalter 2">
            <a:extLst>
              <a:ext uri="{FF2B5EF4-FFF2-40B4-BE49-F238E27FC236}">
                <a16:creationId xmlns:a16="http://schemas.microsoft.com/office/drawing/2014/main" id="{9381468F-698D-C7B1-E1CD-3AC5128010A4}"/>
              </a:ext>
            </a:extLst>
          </p:cNvPr>
          <p:cNvSpPr>
            <a:spLocks noGrp="1"/>
          </p:cNvSpPr>
          <p:nvPr>
            <p:ph idx="1"/>
          </p:nvPr>
        </p:nvSpPr>
        <p:spPr/>
        <p:txBody>
          <a:bodyPr/>
          <a:lstStyle/>
          <a:p>
            <a:pPr lvl="1"/>
            <a:r>
              <a:rPr lang="en-GB" dirty="0"/>
              <a:t>support innovation through the granting of high-quality patents</a:t>
            </a:r>
          </a:p>
          <a:p>
            <a:pPr lvl="1"/>
            <a:r>
              <a:rPr lang="en-GB" dirty="0"/>
              <a:t>commit to continuous sharing of data, insights and expertise to help inform policymaking and secure Europe's competitive edge</a:t>
            </a:r>
          </a:p>
          <a:p>
            <a:pPr lvl="2"/>
            <a:r>
              <a:rPr lang="en-GB" dirty="0"/>
              <a:t>NGT expert exchanges</a:t>
            </a:r>
          </a:p>
          <a:p>
            <a:pPr lvl="1"/>
            <a:r>
              <a:rPr lang="en-GB" dirty="0"/>
              <a:t>hold regular exchanges with stakeholders</a:t>
            </a:r>
          </a:p>
          <a:p>
            <a:pPr lvl="1"/>
            <a:r>
              <a:rPr lang="en-GB" dirty="0"/>
              <a:t>promote the Unitary Patent system</a:t>
            </a:r>
          </a:p>
          <a:p>
            <a:pPr lvl="2"/>
            <a:r>
              <a:rPr lang="en-GB" dirty="0"/>
              <a:t>breeder's exemption</a:t>
            </a:r>
          </a:p>
        </p:txBody>
      </p:sp>
      <p:sp>
        <p:nvSpPr>
          <p:cNvPr id="2" name="Fußzeilenplatzhalter 1">
            <a:extLst>
              <a:ext uri="{FF2B5EF4-FFF2-40B4-BE49-F238E27FC236}">
                <a16:creationId xmlns:a16="http://schemas.microsoft.com/office/drawing/2014/main" id="{916E379B-4C95-7731-0A95-97E2AF9A93A4}"/>
              </a:ext>
            </a:extLst>
          </p:cNvPr>
          <p:cNvSpPr>
            <a:spLocks noGrp="1"/>
          </p:cNvSpPr>
          <p:nvPr>
            <p:ph type="ftr" sz="quarter" idx="11"/>
          </p:nvPr>
        </p:nvSpPr>
        <p:spPr/>
        <p:txBody>
          <a:bodyPr/>
          <a:lstStyle/>
          <a:p>
            <a:r>
              <a:rPr lang="en-US" dirty="0"/>
              <a:t>NGT plants in epo practice</a:t>
            </a:r>
            <a:endParaRPr lang="de-DE" dirty="0"/>
          </a:p>
        </p:txBody>
      </p:sp>
      <p:sp>
        <p:nvSpPr>
          <p:cNvPr id="4" name="Foliennummernplatzhalter 3">
            <a:extLst>
              <a:ext uri="{FF2B5EF4-FFF2-40B4-BE49-F238E27FC236}">
                <a16:creationId xmlns:a16="http://schemas.microsoft.com/office/drawing/2014/main" id="{6E92E4FC-996D-FDEB-1695-48C7884D52C8}"/>
              </a:ext>
            </a:extLst>
          </p:cNvPr>
          <p:cNvSpPr>
            <a:spLocks noGrp="1"/>
          </p:cNvSpPr>
          <p:nvPr>
            <p:ph type="sldNum" sz="quarter" idx="12"/>
          </p:nvPr>
        </p:nvSpPr>
        <p:spPr/>
        <p:txBody>
          <a:bodyPr/>
          <a:lstStyle/>
          <a:p>
            <a:fld id="{B6EAC15D-B94B-4B86-ABD3-3EDECDB333F5}" type="slidenum">
              <a:rPr lang="en-GB" smtClean="0"/>
              <a:pPr/>
              <a:t>11</a:t>
            </a:fld>
            <a:endParaRPr lang="en-GB" dirty="0"/>
          </a:p>
        </p:txBody>
      </p:sp>
    </p:spTree>
    <p:extLst>
      <p:ext uri="{BB962C8B-B14F-4D97-AF65-F5344CB8AC3E}">
        <p14:creationId xmlns:p14="http://schemas.microsoft.com/office/powerpoint/2010/main" val="81396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F7EB871-358E-1F5A-4DD1-5D761B6B55B8}"/>
              </a:ext>
            </a:extLst>
          </p:cNvPr>
          <p:cNvSpPr>
            <a:spLocks noGrp="1"/>
          </p:cNvSpPr>
          <p:nvPr>
            <p:ph type="title"/>
          </p:nvPr>
        </p:nvSpPr>
        <p:spPr/>
        <p:txBody>
          <a:bodyPr/>
          <a:lstStyle/>
          <a:p>
            <a:r>
              <a:rPr lang="en-GB" dirty="0"/>
              <a:t>Secure </a:t>
            </a:r>
            <a:r>
              <a:rPr lang="en-GB" dirty="0" err="1"/>
              <a:t>europe’s</a:t>
            </a:r>
            <a:r>
              <a:rPr lang="en-GB" dirty="0"/>
              <a:t> competitive edge</a:t>
            </a:r>
          </a:p>
        </p:txBody>
      </p:sp>
      <p:sp>
        <p:nvSpPr>
          <p:cNvPr id="3" name="Inhaltsplatzhalter 2">
            <a:extLst>
              <a:ext uri="{FF2B5EF4-FFF2-40B4-BE49-F238E27FC236}">
                <a16:creationId xmlns:a16="http://schemas.microsoft.com/office/drawing/2014/main" id="{9381468F-698D-C7B1-E1CD-3AC5128010A4}"/>
              </a:ext>
            </a:extLst>
          </p:cNvPr>
          <p:cNvSpPr>
            <a:spLocks noGrp="1"/>
          </p:cNvSpPr>
          <p:nvPr>
            <p:ph idx="1"/>
          </p:nvPr>
        </p:nvSpPr>
        <p:spPr/>
        <p:txBody>
          <a:bodyPr/>
          <a:lstStyle/>
          <a:p>
            <a:pPr lvl="1"/>
            <a:r>
              <a:rPr lang="en-GB" dirty="0"/>
              <a:t>biotech one of the top 4 key strategic fields for EU sovereignty, acc. to Commission Recommendation of 3 October 2023</a:t>
            </a:r>
          </a:p>
          <a:p>
            <a:pPr lvl="1"/>
            <a:r>
              <a:rPr lang="en-GB" dirty="0"/>
              <a:t>share of European companies in EP applications in biotech decreasing sharply, from 50% in 2019 to 40% in 2024, in favour of US and Asian companies (EPO Observatory Economic Studies)</a:t>
            </a:r>
          </a:p>
          <a:p>
            <a:pPr lvl="1"/>
            <a:r>
              <a:rPr lang="en-GB" dirty="0"/>
              <a:t>urgent need to provide an innovation friendly environment able to compete with US and Asian markets, as underlined in 2024 Draghi report</a:t>
            </a:r>
          </a:p>
        </p:txBody>
      </p:sp>
      <p:sp>
        <p:nvSpPr>
          <p:cNvPr id="2" name="Fußzeilenplatzhalter 1">
            <a:extLst>
              <a:ext uri="{FF2B5EF4-FFF2-40B4-BE49-F238E27FC236}">
                <a16:creationId xmlns:a16="http://schemas.microsoft.com/office/drawing/2014/main" id="{916E379B-4C95-7731-0A95-97E2AF9A93A4}"/>
              </a:ext>
            </a:extLst>
          </p:cNvPr>
          <p:cNvSpPr>
            <a:spLocks noGrp="1"/>
          </p:cNvSpPr>
          <p:nvPr>
            <p:ph type="ftr" sz="quarter" idx="11"/>
          </p:nvPr>
        </p:nvSpPr>
        <p:spPr/>
        <p:txBody>
          <a:bodyPr/>
          <a:lstStyle/>
          <a:p>
            <a:r>
              <a:rPr lang="en-US" dirty="0"/>
              <a:t>NGT plants in epo practice</a:t>
            </a:r>
            <a:endParaRPr lang="de-DE" dirty="0"/>
          </a:p>
        </p:txBody>
      </p:sp>
      <p:sp>
        <p:nvSpPr>
          <p:cNvPr id="4" name="Foliennummernplatzhalter 3">
            <a:extLst>
              <a:ext uri="{FF2B5EF4-FFF2-40B4-BE49-F238E27FC236}">
                <a16:creationId xmlns:a16="http://schemas.microsoft.com/office/drawing/2014/main" id="{6E92E4FC-996D-FDEB-1695-48C7884D52C8}"/>
              </a:ext>
            </a:extLst>
          </p:cNvPr>
          <p:cNvSpPr>
            <a:spLocks noGrp="1"/>
          </p:cNvSpPr>
          <p:nvPr>
            <p:ph type="sldNum" sz="quarter" idx="12"/>
          </p:nvPr>
        </p:nvSpPr>
        <p:spPr/>
        <p:txBody>
          <a:bodyPr/>
          <a:lstStyle/>
          <a:p>
            <a:fld id="{B6EAC15D-B94B-4B86-ABD3-3EDECDB333F5}" type="slidenum">
              <a:rPr lang="en-GB" smtClean="0"/>
              <a:pPr/>
              <a:t>12</a:t>
            </a:fld>
            <a:endParaRPr lang="en-GB" dirty="0"/>
          </a:p>
        </p:txBody>
      </p:sp>
    </p:spTree>
    <p:extLst>
      <p:ext uri="{BB962C8B-B14F-4D97-AF65-F5344CB8AC3E}">
        <p14:creationId xmlns:p14="http://schemas.microsoft.com/office/powerpoint/2010/main" val="41185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E0A11B2B-1463-3D77-3EFB-4745E8606116}"/>
              </a:ext>
            </a:extLst>
          </p:cNvPr>
          <p:cNvSpPr>
            <a:spLocks noGrp="1"/>
          </p:cNvSpPr>
          <p:nvPr>
            <p:ph type="ctrTitle"/>
          </p:nvPr>
        </p:nvSpPr>
        <p:spPr/>
        <p:txBody>
          <a:bodyPr/>
          <a:lstStyle/>
          <a:p>
            <a:r>
              <a:rPr lang="en-GB" dirty="0"/>
              <a:t>Thank you for your attention</a:t>
            </a:r>
          </a:p>
        </p:txBody>
      </p:sp>
    </p:spTree>
    <p:extLst>
      <p:ext uri="{BB962C8B-B14F-4D97-AF65-F5344CB8AC3E}">
        <p14:creationId xmlns:p14="http://schemas.microsoft.com/office/powerpoint/2010/main" val="307750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16" imgH="216" progId="TCLayout.ActiveDocument.1">
                  <p:embed/>
                </p:oleObj>
              </mc:Choice>
              <mc:Fallback>
                <p:oleObj name="think-cell Folie" r:id="rId4" imgW="216" imgH="216" progId="TCLayout.ActiveDocument.1">
                  <p:embed/>
                  <p:pic>
                    <p:nvPicPr>
                      <p:cNvPr id="2" name="Objek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el 7">
            <a:extLst>
              <a:ext uri="{FF2B5EF4-FFF2-40B4-BE49-F238E27FC236}">
                <a16:creationId xmlns:a16="http://schemas.microsoft.com/office/drawing/2014/main" id="{A6553664-7BF2-4A3D-8206-F10D4F7CAAEC}"/>
              </a:ext>
            </a:extLst>
          </p:cNvPr>
          <p:cNvSpPr>
            <a:spLocks noGrp="1"/>
          </p:cNvSpPr>
          <p:nvPr>
            <p:ph type="title"/>
          </p:nvPr>
        </p:nvSpPr>
        <p:spPr/>
        <p:txBody>
          <a:bodyPr/>
          <a:lstStyle/>
          <a:p>
            <a:r>
              <a:rPr lang="en-GB" dirty="0"/>
              <a:t>the epo at a glance</a:t>
            </a:r>
          </a:p>
        </p:txBody>
      </p:sp>
      <p:sp>
        <p:nvSpPr>
          <p:cNvPr id="22" name="Fußzeilenplatzhalter 21">
            <a:extLst>
              <a:ext uri="{FF2B5EF4-FFF2-40B4-BE49-F238E27FC236}">
                <a16:creationId xmlns:a16="http://schemas.microsoft.com/office/drawing/2014/main" id="{BBB3BA32-E094-1DD1-8E75-780B82F6F863}"/>
              </a:ext>
            </a:extLst>
          </p:cNvPr>
          <p:cNvSpPr>
            <a:spLocks noGrp="1"/>
          </p:cNvSpPr>
          <p:nvPr>
            <p:ph type="ftr" sz="quarter" idx="11"/>
          </p:nvPr>
        </p:nvSpPr>
        <p:spPr/>
        <p:txBody>
          <a:bodyPr/>
          <a:lstStyle/>
          <a:p>
            <a:r>
              <a:rPr lang="en-US" dirty="0"/>
              <a:t>NGT plants in epo practice</a:t>
            </a:r>
            <a:endParaRPr lang="de-DE" dirty="0"/>
          </a:p>
        </p:txBody>
      </p:sp>
      <p:sp>
        <p:nvSpPr>
          <p:cNvPr id="434" name="Foliennummernplatzhalter 433">
            <a:extLst>
              <a:ext uri="{FF2B5EF4-FFF2-40B4-BE49-F238E27FC236}">
                <a16:creationId xmlns:a16="http://schemas.microsoft.com/office/drawing/2014/main" id="{11B913F9-EB9A-1362-EC0B-B05F75D7AACA}"/>
              </a:ext>
            </a:extLst>
          </p:cNvPr>
          <p:cNvSpPr>
            <a:spLocks noGrp="1"/>
          </p:cNvSpPr>
          <p:nvPr>
            <p:ph type="sldNum" sz="quarter" idx="12"/>
          </p:nvPr>
        </p:nvSpPr>
        <p:spPr/>
        <p:txBody>
          <a:bodyPr/>
          <a:lstStyle/>
          <a:p>
            <a:fld id="{B6EAC15D-B94B-4B86-ABD3-3EDECDB333F5}" type="slidenum">
              <a:rPr lang="de-DE" smtClean="0"/>
              <a:pPr/>
              <a:t>2</a:t>
            </a:fld>
            <a:endParaRPr lang="de-DE" dirty="0"/>
          </a:p>
        </p:txBody>
      </p:sp>
      <p:sp>
        <p:nvSpPr>
          <p:cNvPr id="11" name="Rechteck 10">
            <a:extLst>
              <a:ext uri="{FF2B5EF4-FFF2-40B4-BE49-F238E27FC236}">
                <a16:creationId xmlns:a16="http://schemas.microsoft.com/office/drawing/2014/main" id="{75F69E25-169F-BAE8-1FE7-AD2E07759FA3}"/>
              </a:ext>
            </a:extLst>
          </p:cNvPr>
          <p:cNvSpPr/>
          <p:nvPr/>
        </p:nvSpPr>
        <p:spPr>
          <a:xfrm>
            <a:off x="686700" y="1479553"/>
            <a:ext cx="3752851" cy="13297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t" anchorCtr="0"/>
          <a:lstStyle/>
          <a:p>
            <a:pPr>
              <a:lnSpc>
                <a:spcPct val="120000"/>
              </a:lnSpc>
            </a:pPr>
            <a:r>
              <a:rPr lang="en-GB" sz="1400" b="1" i="0" u="none" strike="noStrike" baseline="0" dirty="0">
                <a:solidFill>
                  <a:schemeClr val="accent6"/>
                </a:solidFill>
              </a:rPr>
              <a:t>Our mission</a:t>
            </a:r>
          </a:p>
          <a:p>
            <a:pPr marL="719138" indent="-719138">
              <a:lnSpc>
                <a:spcPct val="120000"/>
              </a:lnSpc>
              <a:spcBef>
                <a:spcPts val="600"/>
              </a:spcBef>
            </a:pPr>
            <a:r>
              <a:rPr lang="en-GB" sz="1400" dirty="0">
                <a:solidFill>
                  <a:schemeClr val="tx1"/>
                </a:solidFill>
              </a:rPr>
              <a:t>	We provide patent protection for</a:t>
            </a:r>
            <a:br>
              <a:rPr lang="en-GB" sz="1400" dirty="0">
                <a:solidFill>
                  <a:schemeClr val="tx1"/>
                </a:solidFill>
              </a:rPr>
            </a:br>
            <a:r>
              <a:rPr lang="en-GB" sz="1400" dirty="0">
                <a:solidFill>
                  <a:schemeClr val="tx1"/>
                </a:solidFill>
              </a:rPr>
              <a:t>inventions in up to 46 countries on</a:t>
            </a:r>
            <a:br>
              <a:rPr lang="en-GB" sz="1400" dirty="0">
                <a:solidFill>
                  <a:schemeClr val="tx1"/>
                </a:solidFill>
              </a:rPr>
            </a:br>
            <a:r>
              <a:rPr lang="en-GB" sz="1400" dirty="0">
                <a:solidFill>
                  <a:schemeClr val="tx1"/>
                </a:solidFill>
              </a:rPr>
              <a:t>the basis of one single application.</a:t>
            </a:r>
            <a:endParaRPr lang="en-GB" sz="1600" dirty="0">
              <a:solidFill>
                <a:schemeClr val="tx1"/>
              </a:solidFill>
              <a:cs typeface="+mn-cs"/>
            </a:endParaRPr>
          </a:p>
        </p:txBody>
      </p:sp>
      <p:cxnSp>
        <p:nvCxnSpPr>
          <p:cNvPr id="34" name="Gerader Verbinder 33">
            <a:extLst>
              <a:ext uri="{FF2B5EF4-FFF2-40B4-BE49-F238E27FC236}">
                <a16:creationId xmlns:a16="http://schemas.microsoft.com/office/drawing/2014/main" id="{66DF66F1-9870-F2DA-C8D5-6C30F332A53B}"/>
              </a:ext>
            </a:extLst>
          </p:cNvPr>
          <p:cNvCxnSpPr>
            <a:cxnSpLocks/>
          </p:cNvCxnSpPr>
          <p:nvPr/>
        </p:nvCxnSpPr>
        <p:spPr>
          <a:xfrm flipH="1">
            <a:off x="5048249" y="2438739"/>
            <a:ext cx="3752851" cy="0"/>
          </a:xfrm>
          <a:prstGeom prst="line">
            <a:avLst/>
          </a:prstGeom>
          <a:noFill/>
          <a:ln w="63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5" name="Gerader Verbinder 34">
            <a:extLst>
              <a:ext uri="{FF2B5EF4-FFF2-40B4-BE49-F238E27FC236}">
                <a16:creationId xmlns:a16="http://schemas.microsoft.com/office/drawing/2014/main" id="{87E67FD5-18ED-4154-BAF3-280BEB2482C5}"/>
              </a:ext>
            </a:extLst>
          </p:cNvPr>
          <p:cNvCxnSpPr>
            <a:cxnSpLocks/>
          </p:cNvCxnSpPr>
          <p:nvPr/>
        </p:nvCxnSpPr>
        <p:spPr>
          <a:xfrm flipH="1">
            <a:off x="5048249" y="3455729"/>
            <a:ext cx="3752851" cy="0"/>
          </a:xfrm>
          <a:prstGeom prst="line">
            <a:avLst/>
          </a:prstGeom>
          <a:noFill/>
          <a:ln w="63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8" name="Textplatzhalter 4">
            <a:extLst>
              <a:ext uri="{FF2B5EF4-FFF2-40B4-BE49-F238E27FC236}">
                <a16:creationId xmlns:a16="http://schemas.microsoft.com/office/drawing/2014/main" id="{C728B2B7-1E84-A048-98C6-EE1E944E61C0}"/>
              </a:ext>
            </a:extLst>
          </p:cNvPr>
          <p:cNvSpPr txBox="1">
            <a:spLocks/>
          </p:cNvSpPr>
          <p:nvPr/>
        </p:nvSpPr>
        <p:spPr>
          <a:xfrm>
            <a:off x="5048249" y="2593792"/>
            <a:ext cx="3752851" cy="723275"/>
          </a:xfrm>
          <a:prstGeom prst="rect">
            <a:avLst/>
          </a:prstGeom>
          <a:noFill/>
          <a:ln>
            <a:noFill/>
          </a:ln>
        </p:spPr>
        <p:txBody>
          <a:bodyPr vert="horz" wrap="square" lIns="90000" tIns="0" rIns="0" bIns="0" rtlCol="0" anchor="t" anchorCtr="0">
            <a:spAutoFit/>
          </a:bodyPr>
          <a:lstStyle>
            <a:lvl1pPr marL="216000" indent="-216000" algn="l" defTabSz="914217" rtl="0" eaLnBrk="1" latinLnBrk="0" hangingPunct="1">
              <a:lnSpc>
                <a:spcPts val="2800"/>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2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8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4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80000" indent="-216000" algn="l" defTabSz="987228"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600"/>
              </a:spcBef>
              <a:buNone/>
              <a:tabLst>
                <a:tab pos="447675" algn="l"/>
              </a:tabLst>
            </a:pPr>
            <a:r>
              <a:rPr lang="en-GB" sz="1400" b="1" i="0" u="none" strike="noStrike" baseline="0" dirty="0">
                <a:solidFill>
                  <a:schemeClr val="accent6"/>
                </a:solidFill>
              </a:rPr>
              <a:t>Our locations</a:t>
            </a:r>
            <a:endParaRPr lang="en-US" sz="1400" dirty="0">
              <a:solidFill>
                <a:schemeClr val="tx1"/>
              </a:solidFill>
            </a:endParaRPr>
          </a:p>
          <a:p>
            <a:pPr marL="0" indent="0" defTabSz="914400">
              <a:lnSpc>
                <a:spcPct val="100000"/>
              </a:lnSpc>
              <a:spcBef>
                <a:spcPts val="600"/>
              </a:spcBef>
              <a:buNone/>
              <a:tabLst>
                <a:tab pos="447675" algn="l"/>
              </a:tabLst>
            </a:pPr>
            <a:r>
              <a:rPr lang="en-US" sz="1400" dirty="0">
                <a:solidFill>
                  <a:schemeClr val="tx1"/>
                </a:solidFill>
              </a:rPr>
              <a:t>Munich (headquarters), The Hague,</a:t>
            </a:r>
            <a:br>
              <a:rPr lang="en-US" sz="1400" dirty="0">
                <a:solidFill>
                  <a:schemeClr val="tx1"/>
                </a:solidFill>
              </a:rPr>
            </a:br>
            <a:r>
              <a:rPr lang="en-US" sz="1400" dirty="0">
                <a:solidFill>
                  <a:schemeClr val="tx1"/>
                </a:solidFill>
              </a:rPr>
              <a:t>Berlin, Vienna and Brussels</a:t>
            </a:r>
          </a:p>
        </p:txBody>
      </p:sp>
      <p:sp>
        <p:nvSpPr>
          <p:cNvPr id="47" name="Textplatzhalter 4">
            <a:extLst>
              <a:ext uri="{FF2B5EF4-FFF2-40B4-BE49-F238E27FC236}">
                <a16:creationId xmlns:a16="http://schemas.microsoft.com/office/drawing/2014/main" id="{3BF2D843-B857-E2D6-1745-60FA9FBA487D}"/>
              </a:ext>
            </a:extLst>
          </p:cNvPr>
          <p:cNvSpPr txBox="1">
            <a:spLocks/>
          </p:cNvSpPr>
          <p:nvPr/>
        </p:nvSpPr>
        <p:spPr>
          <a:xfrm>
            <a:off x="5048249" y="1576801"/>
            <a:ext cx="3752851" cy="761747"/>
          </a:xfrm>
          <a:prstGeom prst="rect">
            <a:avLst/>
          </a:prstGeom>
          <a:noFill/>
          <a:ln>
            <a:noFill/>
          </a:ln>
        </p:spPr>
        <p:txBody>
          <a:bodyPr vert="horz" wrap="square" lIns="90000" tIns="0" rIns="0" bIns="0" rtlCol="0" anchor="t" anchorCtr="0">
            <a:spAutoFit/>
          </a:bodyPr>
          <a:lstStyle>
            <a:lvl1pPr marL="216000" indent="-216000" algn="l" defTabSz="914217" rtl="0" eaLnBrk="1" latinLnBrk="0" hangingPunct="1">
              <a:lnSpc>
                <a:spcPts val="2800"/>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2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8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4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80000" indent="-216000" algn="l" defTabSz="987228"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600"/>
              </a:spcBef>
              <a:buNone/>
              <a:tabLst>
                <a:tab pos="447675" algn="l"/>
              </a:tabLst>
            </a:pPr>
            <a:r>
              <a:rPr lang="en-GB" sz="1400" b="1" i="0" u="none" strike="noStrike" baseline="0" dirty="0">
                <a:solidFill>
                  <a:schemeClr val="accent6"/>
                </a:solidFill>
              </a:rPr>
              <a:t>2nd largest</a:t>
            </a:r>
            <a:endParaRPr lang="en-GB" sz="1400" dirty="0">
              <a:solidFill>
                <a:schemeClr val="tx1"/>
              </a:solidFill>
            </a:endParaRPr>
          </a:p>
          <a:p>
            <a:pPr marL="717550" indent="-717550" defTabSz="914400">
              <a:lnSpc>
                <a:spcPct val="100000"/>
              </a:lnSpc>
              <a:spcBef>
                <a:spcPts val="900"/>
              </a:spcBef>
              <a:buNone/>
            </a:pPr>
            <a:r>
              <a:rPr lang="en-GB" sz="1400" dirty="0">
                <a:solidFill>
                  <a:schemeClr val="tx1"/>
                </a:solidFill>
              </a:rPr>
              <a:t>	intergovernmental institution</a:t>
            </a:r>
            <a:br>
              <a:rPr lang="en-GB" sz="1400" dirty="0">
                <a:solidFill>
                  <a:schemeClr val="tx1"/>
                </a:solidFill>
              </a:rPr>
            </a:br>
            <a:r>
              <a:rPr lang="en-GB" sz="1400" dirty="0">
                <a:solidFill>
                  <a:schemeClr val="tx1"/>
                </a:solidFill>
              </a:rPr>
              <a:t>in Europe</a:t>
            </a:r>
          </a:p>
        </p:txBody>
      </p:sp>
      <p:sp>
        <p:nvSpPr>
          <p:cNvPr id="50" name="Textplatzhalter 4">
            <a:extLst>
              <a:ext uri="{FF2B5EF4-FFF2-40B4-BE49-F238E27FC236}">
                <a16:creationId xmlns:a16="http://schemas.microsoft.com/office/drawing/2014/main" id="{2F67E925-0C74-8A36-7DD1-3C3178AAF5D5}"/>
              </a:ext>
            </a:extLst>
          </p:cNvPr>
          <p:cNvSpPr txBox="1">
            <a:spLocks/>
          </p:cNvSpPr>
          <p:nvPr/>
        </p:nvSpPr>
        <p:spPr>
          <a:xfrm>
            <a:off x="5048249" y="3578041"/>
            <a:ext cx="3752851" cy="1031051"/>
          </a:xfrm>
          <a:prstGeom prst="rect">
            <a:avLst/>
          </a:prstGeom>
          <a:noFill/>
          <a:ln>
            <a:noFill/>
          </a:ln>
        </p:spPr>
        <p:txBody>
          <a:bodyPr vert="horz" wrap="square" lIns="90000" tIns="0" rIns="0" bIns="0" rtlCol="0" anchor="t" anchorCtr="0">
            <a:spAutoFit/>
          </a:bodyPr>
          <a:lstStyle>
            <a:lvl1pPr marL="216000" indent="-216000" algn="l" defTabSz="914217" rtl="0" eaLnBrk="1" latinLnBrk="0" hangingPunct="1">
              <a:lnSpc>
                <a:spcPts val="2800"/>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2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8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4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80000" indent="-216000" algn="l" defTabSz="987228"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600"/>
              </a:spcBef>
              <a:buNone/>
              <a:tabLst>
                <a:tab pos="447675" algn="l"/>
              </a:tabLst>
            </a:pPr>
            <a:r>
              <a:rPr lang="en-GB" sz="1400" b="1" i="0" u="none" strike="noStrike" baseline="0" dirty="0">
                <a:solidFill>
                  <a:schemeClr val="accent6"/>
                </a:solidFill>
              </a:rPr>
              <a:t>Self-financing</a:t>
            </a:r>
            <a:endParaRPr lang="en-US" sz="1400" dirty="0">
              <a:solidFill>
                <a:schemeClr val="tx1"/>
              </a:solidFill>
            </a:endParaRPr>
          </a:p>
          <a:p>
            <a:pPr marL="541338" indent="-541338" defTabSz="914400">
              <a:lnSpc>
                <a:spcPct val="100000"/>
              </a:lnSpc>
              <a:spcBef>
                <a:spcPts val="900"/>
              </a:spcBef>
              <a:buNone/>
            </a:pPr>
            <a:r>
              <a:rPr lang="en-US" sz="1400" dirty="0">
                <a:solidFill>
                  <a:schemeClr val="tx1"/>
                </a:solidFill>
              </a:rPr>
              <a:t>	IFRS Budget of </a:t>
            </a:r>
            <a:r>
              <a:rPr lang="en-US" sz="1400" b="1" dirty="0">
                <a:solidFill>
                  <a:schemeClr val="tx1"/>
                </a:solidFill>
              </a:rPr>
              <a:t>EUR 2.0bn</a:t>
            </a:r>
            <a:br>
              <a:rPr lang="en-US" sz="1400" dirty="0">
                <a:solidFill>
                  <a:schemeClr val="tx1"/>
                </a:solidFill>
              </a:rPr>
            </a:br>
            <a:r>
              <a:rPr lang="en-US" sz="1400" dirty="0">
                <a:solidFill>
                  <a:schemeClr val="tx1"/>
                </a:solidFill>
              </a:rPr>
              <a:t>without any public funding</a:t>
            </a:r>
          </a:p>
          <a:p>
            <a:pPr marL="541338" indent="-541338" defTabSz="914400">
              <a:lnSpc>
                <a:spcPct val="100000"/>
              </a:lnSpc>
              <a:spcBef>
                <a:spcPts val="900"/>
              </a:spcBef>
              <a:buNone/>
            </a:pPr>
            <a:r>
              <a:rPr lang="en-GB" sz="1000" dirty="0">
                <a:solidFill>
                  <a:schemeClr val="tx1"/>
                </a:solidFill>
              </a:rPr>
              <a:t>IFRS: International Financial Reporting Standards </a:t>
            </a:r>
            <a:endParaRPr lang="en-US" sz="1000" dirty="0">
              <a:solidFill>
                <a:schemeClr val="tx1"/>
              </a:solidFill>
            </a:endParaRPr>
          </a:p>
        </p:txBody>
      </p:sp>
      <p:grpSp>
        <p:nvGrpSpPr>
          <p:cNvPr id="424" name="Gruppieren 423">
            <a:extLst>
              <a:ext uri="{FF2B5EF4-FFF2-40B4-BE49-F238E27FC236}">
                <a16:creationId xmlns:a16="http://schemas.microsoft.com/office/drawing/2014/main" id="{4DF49F35-65C4-D5A8-552E-6A917CA0E110}"/>
              </a:ext>
            </a:extLst>
          </p:cNvPr>
          <p:cNvGrpSpPr/>
          <p:nvPr/>
        </p:nvGrpSpPr>
        <p:grpSpPr>
          <a:xfrm>
            <a:off x="8146742" y="2746286"/>
            <a:ext cx="624454" cy="497570"/>
            <a:chOff x="10312400" y="7767358"/>
            <a:chExt cx="696913" cy="592137"/>
          </a:xfrm>
        </p:grpSpPr>
        <p:sp>
          <p:nvSpPr>
            <p:cNvPr id="425" name="Oval 350">
              <a:extLst>
                <a:ext uri="{FF2B5EF4-FFF2-40B4-BE49-F238E27FC236}">
                  <a16:creationId xmlns:a16="http://schemas.microsoft.com/office/drawing/2014/main" id="{AB08E8EF-0DC6-19B8-2074-EEDB3A516890}"/>
                </a:ext>
              </a:extLst>
            </p:cNvPr>
            <p:cNvSpPr>
              <a:spLocks noChangeAspect="1" noChangeArrowheads="1"/>
            </p:cNvSpPr>
            <p:nvPr/>
          </p:nvSpPr>
          <p:spPr bwMode="auto">
            <a:xfrm>
              <a:off x="10428288" y="7986433"/>
              <a:ext cx="101600" cy="101600"/>
            </a:xfrm>
            <a:prstGeom prst="ellipse">
              <a:avLst/>
            </a:pr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de-DE" dirty="0"/>
            </a:p>
          </p:txBody>
        </p:sp>
        <p:sp>
          <p:nvSpPr>
            <p:cNvPr id="426" name="Freeform 351">
              <a:extLst>
                <a:ext uri="{FF2B5EF4-FFF2-40B4-BE49-F238E27FC236}">
                  <a16:creationId xmlns:a16="http://schemas.microsoft.com/office/drawing/2014/main" id="{A098EE0A-A206-53EC-CBF9-0E6C890D0B59}"/>
                </a:ext>
              </a:extLst>
            </p:cNvPr>
            <p:cNvSpPr>
              <a:spLocks noChangeAspect="1"/>
            </p:cNvSpPr>
            <p:nvPr/>
          </p:nvSpPr>
          <p:spPr bwMode="auto">
            <a:xfrm>
              <a:off x="10312400" y="7870545"/>
              <a:ext cx="334963" cy="488950"/>
            </a:xfrm>
            <a:custGeom>
              <a:avLst/>
              <a:gdLst>
                <a:gd name="T0" fmla="*/ 89 w 89"/>
                <a:gd name="T1" fmla="*/ 45 h 130"/>
                <a:gd name="T2" fmla="*/ 45 w 89"/>
                <a:gd name="T3" fmla="*/ 130 h 130"/>
                <a:gd name="T4" fmla="*/ 0 w 89"/>
                <a:gd name="T5" fmla="*/ 45 h 130"/>
                <a:gd name="T6" fmla="*/ 45 w 89"/>
                <a:gd name="T7" fmla="*/ 0 h 130"/>
                <a:gd name="T8" fmla="*/ 89 w 89"/>
                <a:gd name="T9" fmla="*/ 45 h 130"/>
              </a:gdLst>
              <a:ahLst/>
              <a:cxnLst>
                <a:cxn ang="0">
                  <a:pos x="T0" y="T1"/>
                </a:cxn>
                <a:cxn ang="0">
                  <a:pos x="T2" y="T3"/>
                </a:cxn>
                <a:cxn ang="0">
                  <a:pos x="T4" y="T5"/>
                </a:cxn>
                <a:cxn ang="0">
                  <a:pos x="T6" y="T7"/>
                </a:cxn>
                <a:cxn ang="0">
                  <a:pos x="T8" y="T9"/>
                </a:cxn>
              </a:cxnLst>
              <a:rect l="0" t="0" r="r" b="b"/>
              <a:pathLst>
                <a:path w="89" h="130">
                  <a:moveTo>
                    <a:pt x="89" y="45"/>
                  </a:moveTo>
                  <a:cubicBezTo>
                    <a:pt x="89" y="77"/>
                    <a:pt x="45" y="101"/>
                    <a:pt x="45" y="130"/>
                  </a:cubicBezTo>
                  <a:cubicBezTo>
                    <a:pt x="45" y="101"/>
                    <a:pt x="0" y="77"/>
                    <a:pt x="0" y="45"/>
                  </a:cubicBezTo>
                  <a:cubicBezTo>
                    <a:pt x="0" y="20"/>
                    <a:pt x="20" y="0"/>
                    <a:pt x="45" y="0"/>
                  </a:cubicBezTo>
                  <a:cubicBezTo>
                    <a:pt x="69" y="0"/>
                    <a:pt x="89" y="20"/>
                    <a:pt x="89" y="45"/>
                  </a:cubicBezTo>
                  <a:close/>
                </a:path>
              </a:pathLst>
            </a:cu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de-DE" dirty="0"/>
            </a:p>
          </p:txBody>
        </p:sp>
        <p:sp>
          <p:nvSpPr>
            <p:cNvPr id="427" name="Freeform 352">
              <a:extLst>
                <a:ext uri="{FF2B5EF4-FFF2-40B4-BE49-F238E27FC236}">
                  <a16:creationId xmlns:a16="http://schemas.microsoft.com/office/drawing/2014/main" id="{FDF7BAA6-1765-EF58-A144-6163846C8FFC}"/>
                </a:ext>
              </a:extLst>
            </p:cNvPr>
            <p:cNvSpPr>
              <a:spLocks noChangeAspect="1"/>
            </p:cNvSpPr>
            <p:nvPr/>
          </p:nvSpPr>
          <p:spPr bwMode="auto">
            <a:xfrm>
              <a:off x="10529888" y="8156295"/>
              <a:ext cx="400050" cy="203200"/>
            </a:xfrm>
            <a:custGeom>
              <a:avLst/>
              <a:gdLst>
                <a:gd name="T0" fmla="*/ 79 w 106"/>
                <a:gd name="T1" fmla="*/ 0 h 54"/>
                <a:gd name="T2" fmla="*/ 48 w 106"/>
                <a:gd name="T3" fmla="*/ 0 h 54"/>
                <a:gd name="T4" fmla="*/ 34 w 106"/>
                <a:gd name="T5" fmla="*/ 13 h 54"/>
                <a:gd name="T6" fmla="*/ 48 w 106"/>
                <a:gd name="T7" fmla="*/ 27 h 54"/>
                <a:gd name="T8" fmla="*/ 92 w 106"/>
                <a:gd name="T9" fmla="*/ 27 h 54"/>
                <a:gd name="T10" fmla="*/ 106 w 106"/>
                <a:gd name="T11" fmla="*/ 40 h 54"/>
                <a:gd name="T12" fmla="*/ 92 w 106"/>
                <a:gd name="T13" fmla="*/ 54 h 54"/>
                <a:gd name="T14" fmla="*/ 0 w 10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4">
                  <a:moveTo>
                    <a:pt x="79" y="0"/>
                  </a:moveTo>
                  <a:cubicBezTo>
                    <a:pt x="48" y="0"/>
                    <a:pt x="48" y="0"/>
                    <a:pt x="48" y="0"/>
                  </a:cubicBezTo>
                  <a:cubicBezTo>
                    <a:pt x="41" y="0"/>
                    <a:pt x="34" y="6"/>
                    <a:pt x="34" y="13"/>
                  </a:cubicBezTo>
                  <a:cubicBezTo>
                    <a:pt x="34" y="21"/>
                    <a:pt x="41" y="27"/>
                    <a:pt x="48" y="27"/>
                  </a:cubicBezTo>
                  <a:cubicBezTo>
                    <a:pt x="92" y="27"/>
                    <a:pt x="92" y="27"/>
                    <a:pt x="92" y="27"/>
                  </a:cubicBezTo>
                  <a:cubicBezTo>
                    <a:pt x="100" y="27"/>
                    <a:pt x="106" y="33"/>
                    <a:pt x="106" y="40"/>
                  </a:cubicBezTo>
                  <a:cubicBezTo>
                    <a:pt x="106" y="48"/>
                    <a:pt x="100" y="54"/>
                    <a:pt x="92" y="54"/>
                  </a:cubicBezTo>
                  <a:cubicBezTo>
                    <a:pt x="0" y="54"/>
                    <a:pt x="0" y="54"/>
                    <a:pt x="0" y="54"/>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de-DE" dirty="0"/>
            </a:p>
          </p:txBody>
        </p:sp>
        <p:sp>
          <p:nvSpPr>
            <p:cNvPr id="428" name="Oval 353">
              <a:extLst>
                <a:ext uri="{FF2B5EF4-FFF2-40B4-BE49-F238E27FC236}">
                  <a16:creationId xmlns:a16="http://schemas.microsoft.com/office/drawing/2014/main" id="{E1B84D58-F6DC-41D2-6D4D-44249C38F481}"/>
                </a:ext>
              </a:extLst>
            </p:cNvPr>
            <p:cNvSpPr>
              <a:spLocks noChangeAspect="1" noChangeArrowheads="1"/>
            </p:cNvSpPr>
            <p:nvPr/>
          </p:nvSpPr>
          <p:spPr bwMode="auto">
            <a:xfrm>
              <a:off x="10839450" y="7857845"/>
              <a:ext cx="79375" cy="79375"/>
            </a:xfrm>
            <a:prstGeom prst="ellipse">
              <a:avLst/>
            </a:pr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de-DE" dirty="0"/>
            </a:p>
          </p:txBody>
        </p:sp>
        <p:sp>
          <p:nvSpPr>
            <p:cNvPr id="429" name="Freeform 354">
              <a:extLst>
                <a:ext uri="{FF2B5EF4-FFF2-40B4-BE49-F238E27FC236}">
                  <a16:creationId xmlns:a16="http://schemas.microsoft.com/office/drawing/2014/main" id="{AAD303C8-34DA-4A84-52D3-574333FEDF5E}"/>
                </a:ext>
              </a:extLst>
            </p:cNvPr>
            <p:cNvSpPr>
              <a:spLocks noChangeAspect="1"/>
            </p:cNvSpPr>
            <p:nvPr/>
          </p:nvSpPr>
          <p:spPr bwMode="auto">
            <a:xfrm>
              <a:off x="10748963" y="7767358"/>
              <a:ext cx="260350" cy="388938"/>
            </a:xfrm>
            <a:custGeom>
              <a:avLst/>
              <a:gdLst>
                <a:gd name="T0" fmla="*/ 69 w 69"/>
                <a:gd name="T1" fmla="*/ 34 h 103"/>
                <a:gd name="T2" fmla="*/ 34 w 69"/>
                <a:gd name="T3" fmla="*/ 103 h 103"/>
                <a:gd name="T4" fmla="*/ 0 w 69"/>
                <a:gd name="T5" fmla="*/ 34 h 103"/>
                <a:gd name="T6" fmla="*/ 34 w 69"/>
                <a:gd name="T7" fmla="*/ 0 h 103"/>
                <a:gd name="T8" fmla="*/ 69 w 69"/>
                <a:gd name="T9" fmla="*/ 34 h 103"/>
              </a:gdLst>
              <a:ahLst/>
              <a:cxnLst>
                <a:cxn ang="0">
                  <a:pos x="T0" y="T1"/>
                </a:cxn>
                <a:cxn ang="0">
                  <a:pos x="T2" y="T3"/>
                </a:cxn>
                <a:cxn ang="0">
                  <a:pos x="T4" y="T5"/>
                </a:cxn>
                <a:cxn ang="0">
                  <a:pos x="T6" y="T7"/>
                </a:cxn>
                <a:cxn ang="0">
                  <a:pos x="T8" y="T9"/>
                </a:cxn>
              </a:cxnLst>
              <a:rect l="0" t="0" r="r" b="b"/>
              <a:pathLst>
                <a:path w="69" h="103">
                  <a:moveTo>
                    <a:pt x="69" y="34"/>
                  </a:moveTo>
                  <a:cubicBezTo>
                    <a:pt x="69" y="60"/>
                    <a:pt x="34" y="79"/>
                    <a:pt x="34" y="103"/>
                  </a:cubicBezTo>
                  <a:cubicBezTo>
                    <a:pt x="34" y="79"/>
                    <a:pt x="0" y="60"/>
                    <a:pt x="0" y="34"/>
                  </a:cubicBezTo>
                  <a:cubicBezTo>
                    <a:pt x="0" y="15"/>
                    <a:pt x="16" y="0"/>
                    <a:pt x="34" y="0"/>
                  </a:cubicBezTo>
                  <a:cubicBezTo>
                    <a:pt x="53" y="0"/>
                    <a:pt x="69" y="15"/>
                    <a:pt x="69" y="34"/>
                  </a:cubicBezTo>
                  <a:close/>
                </a:path>
              </a:pathLst>
            </a:cu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de-DE" dirty="0"/>
            </a:p>
          </p:txBody>
        </p:sp>
      </p:grpSp>
      <p:sp>
        <p:nvSpPr>
          <p:cNvPr id="431" name="Freeform 128">
            <a:extLst>
              <a:ext uri="{FF2B5EF4-FFF2-40B4-BE49-F238E27FC236}">
                <a16:creationId xmlns:a16="http://schemas.microsoft.com/office/drawing/2014/main" id="{F9785A66-05CD-A654-8039-AB3F21ED3C79}"/>
              </a:ext>
            </a:extLst>
          </p:cNvPr>
          <p:cNvSpPr>
            <a:spLocks/>
          </p:cNvSpPr>
          <p:nvPr/>
        </p:nvSpPr>
        <p:spPr bwMode="auto">
          <a:xfrm>
            <a:off x="5140322" y="3888666"/>
            <a:ext cx="356079" cy="456375"/>
          </a:xfrm>
          <a:custGeom>
            <a:avLst/>
            <a:gdLst>
              <a:gd name="T0" fmla="*/ 131 w 178"/>
              <a:gd name="T1" fmla="*/ 0 h 243"/>
              <a:gd name="T2" fmla="*/ 52 w 178"/>
              <a:gd name="T3" fmla="*/ 32 h 243"/>
              <a:gd name="T4" fmla="*/ 25 w 178"/>
              <a:gd name="T5" fmla="*/ 86 h 243"/>
              <a:gd name="T6" fmla="*/ 6 w 178"/>
              <a:gd name="T7" fmla="*/ 86 h 243"/>
              <a:gd name="T8" fmla="*/ 0 w 178"/>
              <a:gd name="T9" fmla="*/ 111 h 243"/>
              <a:gd name="T10" fmla="*/ 21 w 178"/>
              <a:gd name="T11" fmla="*/ 111 h 243"/>
              <a:gd name="T12" fmla="*/ 21 w 178"/>
              <a:gd name="T13" fmla="*/ 124 h 243"/>
              <a:gd name="T14" fmla="*/ 21 w 178"/>
              <a:gd name="T15" fmla="*/ 132 h 243"/>
              <a:gd name="T16" fmla="*/ 6 w 178"/>
              <a:gd name="T17" fmla="*/ 132 h 243"/>
              <a:gd name="T18" fmla="*/ 0 w 178"/>
              <a:gd name="T19" fmla="*/ 157 h 243"/>
              <a:gd name="T20" fmla="*/ 24 w 178"/>
              <a:gd name="T21" fmla="*/ 157 h 243"/>
              <a:gd name="T22" fmla="*/ 51 w 178"/>
              <a:gd name="T23" fmla="*/ 211 h 243"/>
              <a:gd name="T24" fmla="*/ 129 w 178"/>
              <a:gd name="T25" fmla="*/ 243 h 243"/>
              <a:gd name="T26" fmla="*/ 177 w 178"/>
              <a:gd name="T27" fmla="*/ 233 h 243"/>
              <a:gd name="T28" fmla="*/ 177 w 178"/>
              <a:gd name="T29" fmla="*/ 184 h 243"/>
              <a:gd name="T30" fmla="*/ 128 w 178"/>
              <a:gd name="T31" fmla="*/ 203 h 243"/>
              <a:gd name="T32" fmla="*/ 86 w 178"/>
              <a:gd name="T33" fmla="*/ 184 h 243"/>
              <a:gd name="T34" fmla="*/ 74 w 178"/>
              <a:gd name="T35" fmla="*/ 157 h 243"/>
              <a:gd name="T36" fmla="*/ 147 w 178"/>
              <a:gd name="T37" fmla="*/ 157 h 243"/>
              <a:gd name="T38" fmla="*/ 152 w 178"/>
              <a:gd name="T39" fmla="*/ 132 h 243"/>
              <a:gd name="T40" fmla="*/ 70 w 178"/>
              <a:gd name="T41" fmla="*/ 132 h 243"/>
              <a:gd name="T42" fmla="*/ 70 w 178"/>
              <a:gd name="T43" fmla="*/ 120 h 243"/>
              <a:gd name="T44" fmla="*/ 70 w 178"/>
              <a:gd name="T45" fmla="*/ 111 h 243"/>
              <a:gd name="T46" fmla="*/ 157 w 178"/>
              <a:gd name="T47" fmla="*/ 111 h 243"/>
              <a:gd name="T48" fmla="*/ 162 w 178"/>
              <a:gd name="T49" fmla="*/ 86 h 243"/>
              <a:gd name="T50" fmla="*/ 74 w 178"/>
              <a:gd name="T51" fmla="*/ 86 h 243"/>
              <a:gd name="T52" fmla="*/ 87 w 178"/>
              <a:gd name="T53" fmla="*/ 59 h 243"/>
              <a:gd name="T54" fmla="*/ 129 w 178"/>
              <a:gd name="T55" fmla="*/ 40 h 243"/>
              <a:gd name="T56" fmla="*/ 169 w 178"/>
              <a:gd name="T57" fmla="*/ 54 h 243"/>
              <a:gd name="T58" fmla="*/ 178 w 178"/>
              <a:gd name="T59" fmla="*/ 9 h 243"/>
              <a:gd name="T60" fmla="*/ 131 w 178"/>
              <a:gd name="T6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 h="243">
                <a:moveTo>
                  <a:pt x="131" y="0"/>
                </a:moveTo>
                <a:cubicBezTo>
                  <a:pt x="98" y="0"/>
                  <a:pt x="72" y="10"/>
                  <a:pt x="52" y="32"/>
                </a:cubicBezTo>
                <a:cubicBezTo>
                  <a:pt x="38" y="46"/>
                  <a:pt x="29" y="64"/>
                  <a:pt x="25" y="86"/>
                </a:cubicBezTo>
                <a:cubicBezTo>
                  <a:pt x="6" y="86"/>
                  <a:pt x="6" y="86"/>
                  <a:pt x="6" y="86"/>
                </a:cubicBezTo>
                <a:cubicBezTo>
                  <a:pt x="0" y="111"/>
                  <a:pt x="0" y="111"/>
                  <a:pt x="0" y="111"/>
                </a:cubicBezTo>
                <a:cubicBezTo>
                  <a:pt x="21" y="111"/>
                  <a:pt x="21" y="111"/>
                  <a:pt x="21" y="111"/>
                </a:cubicBezTo>
                <a:cubicBezTo>
                  <a:pt x="21" y="114"/>
                  <a:pt x="21" y="119"/>
                  <a:pt x="21" y="124"/>
                </a:cubicBezTo>
                <a:cubicBezTo>
                  <a:pt x="21" y="126"/>
                  <a:pt x="21" y="129"/>
                  <a:pt x="21" y="132"/>
                </a:cubicBezTo>
                <a:cubicBezTo>
                  <a:pt x="6" y="132"/>
                  <a:pt x="6" y="132"/>
                  <a:pt x="6" y="132"/>
                </a:cubicBezTo>
                <a:cubicBezTo>
                  <a:pt x="0" y="157"/>
                  <a:pt x="0" y="157"/>
                  <a:pt x="0" y="157"/>
                </a:cubicBezTo>
                <a:cubicBezTo>
                  <a:pt x="24" y="157"/>
                  <a:pt x="24" y="157"/>
                  <a:pt x="24" y="157"/>
                </a:cubicBezTo>
                <a:cubicBezTo>
                  <a:pt x="29" y="178"/>
                  <a:pt x="38" y="197"/>
                  <a:pt x="51" y="211"/>
                </a:cubicBezTo>
                <a:cubicBezTo>
                  <a:pt x="72" y="233"/>
                  <a:pt x="97" y="243"/>
                  <a:pt x="129" y="243"/>
                </a:cubicBezTo>
                <a:cubicBezTo>
                  <a:pt x="147" y="243"/>
                  <a:pt x="163" y="240"/>
                  <a:pt x="177" y="233"/>
                </a:cubicBezTo>
                <a:cubicBezTo>
                  <a:pt x="177" y="184"/>
                  <a:pt x="177" y="184"/>
                  <a:pt x="177" y="184"/>
                </a:cubicBezTo>
                <a:cubicBezTo>
                  <a:pt x="165" y="196"/>
                  <a:pt x="149" y="203"/>
                  <a:pt x="128" y="203"/>
                </a:cubicBezTo>
                <a:cubicBezTo>
                  <a:pt x="111" y="203"/>
                  <a:pt x="97" y="196"/>
                  <a:pt x="86" y="184"/>
                </a:cubicBezTo>
                <a:cubicBezTo>
                  <a:pt x="81" y="177"/>
                  <a:pt x="77" y="168"/>
                  <a:pt x="74" y="157"/>
                </a:cubicBezTo>
                <a:cubicBezTo>
                  <a:pt x="147" y="157"/>
                  <a:pt x="147" y="157"/>
                  <a:pt x="147" y="157"/>
                </a:cubicBezTo>
                <a:cubicBezTo>
                  <a:pt x="152" y="132"/>
                  <a:pt x="152" y="132"/>
                  <a:pt x="152" y="132"/>
                </a:cubicBezTo>
                <a:cubicBezTo>
                  <a:pt x="70" y="132"/>
                  <a:pt x="70" y="132"/>
                  <a:pt x="70" y="132"/>
                </a:cubicBezTo>
                <a:cubicBezTo>
                  <a:pt x="70" y="128"/>
                  <a:pt x="70" y="124"/>
                  <a:pt x="70" y="120"/>
                </a:cubicBezTo>
                <a:cubicBezTo>
                  <a:pt x="70" y="116"/>
                  <a:pt x="70" y="113"/>
                  <a:pt x="70" y="111"/>
                </a:cubicBezTo>
                <a:cubicBezTo>
                  <a:pt x="157" y="111"/>
                  <a:pt x="157" y="111"/>
                  <a:pt x="157" y="111"/>
                </a:cubicBezTo>
                <a:cubicBezTo>
                  <a:pt x="162" y="86"/>
                  <a:pt x="162" y="86"/>
                  <a:pt x="162" y="86"/>
                </a:cubicBezTo>
                <a:cubicBezTo>
                  <a:pt x="74" y="86"/>
                  <a:pt x="74" y="86"/>
                  <a:pt x="74" y="86"/>
                </a:cubicBezTo>
                <a:cubicBezTo>
                  <a:pt x="76" y="75"/>
                  <a:pt x="80" y="66"/>
                  <a:pt x="87" y="59"/>
                </a:cubicBezTo>
                <a:cubicBezTo>
                  <a:pt x="97" y="47"/>
                  <a:pt x="112" y="40"/>
                  <a:pt x="129" y="40"/>
                </a:cubicBezTo>
                <a:cubicBezTo>
                  <a:pt x="146" y="40"/>
                  <a:pt x="160" y="45"/>
                  <a:pt x="169" y="54"/>
                </a:cubicBezTo>
                <a:cubicBezTo>
                  <a:pt x="178" y="9"/>
                  <a:pt x="178" y="9"/>
                  <a:pt x="178" y="9"/>
                </a:cubicBezTo>
                <a:cubicBezTo>
                  <a:pt x="165" y="3"/>
                  <a:pt x="149" y="0"/>
                  <a:pt x="131" y="0"/>
                </a:cubicBezTo>
              </a:path>
            </a:pathLst>
          </a:custGeom>
          <a:noFill/>
          <a:ln w="19050">
            <a:solidFill>
              <a:schemeClr val="accent6"/>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04955"/>
              </a:solidFill>
              <a:effectLst/>
              <a:uLnTx/>
              <a:uFillTx/>
              <a:latin typeface="Arial"/>
            </a:endParaRPr>
          </a:p>
        </p:txBody>
      </p:sp>
      <p:grpSp>
        <p:nvGrpSpPr>
          <p:cNvPr id="3" name="Gruppieren 2">
            <a:extLst>
              <a:ext uri="{FF2B5EF4-FFF2-40B4-BE49-F238E27FC236}">
                <a16:creationId xmlns:a16="http://schemas.microsoft.com/office/drawing/2014/main" id="{519B168B-3E69-AACD-9C4A-DB399CA9FB6F}"/>
              </a:ext>
            </a:extLst>
          </p:cNvPr>
          <p:cNvGrpSpPr/>
          <p:nvPr/>
        </p:nvGrpSpPr>
        <p:grpSpPr>
          <a:xfrm>
            <a:off x="5135114" y="1851598"/>
            <a:ext cx="479039" cy="486580"/>
            <a:chOff x="12855575" y="6584670"/>
            <a:chExt cx="592138" cy="641351"/>
          </a:xfrm>
        </p:grpSpPr>
        <p:sp>
          <p:nvSpPr>
            <p:cNvPr id="4" name="Oval 355">
              <a:extLst>
                <a:ext uri="{FF2B5EF4-FFF2-40B4-BE49-F238E27FC236}">
                  <a16:creationId xmlns:a16="http://schemas.microsoft.com/office/drawing/2014/main" id="{032360A3-A33B-0D5C-E884-A4A14B1D91B0}"/>
                </a:ext>
              </a:extLst>
            </p:cNvPr>
            <p:cNvSpPr>
              <a:spLocks noChangeAspect="1" noChangeArrowheads="1"/>
            </p:cNvSpPr>
            <p:nvPr/>
          </p:nvSpPr>
          <p:spPr bwMode="auto">
            <a:xfrm>
              <a:off x="13255625" y="6670395"/>
              <a:ext cx="101600" cy="106363"/>
            </a:xfrm>
            <a:prstGeom prst="ellipse">
              <a:avLst/>
            </a:pr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defTabSz="914400"/>
              <a:endParaRPr lang="de-DE" dirty="0">
                <a:solidFill>
                  <a:prstClr val="black"/>
                </a:solidFill>
                <a:latin typeface="Calibri"/>
              </a:endParaRPr>
            </a:p>
          </p:txBody>
        </p:sp>
        <p:sp>
          <p:nvSpPr>
            <p:cNvPr id="5" name="Freeform 356">
              <a:extLst>
                <a:ext uri="{FF2B5EF4-FFF2-40B4-BE49-F238E27FC236}">
                  <a16:creationId xmlns:a16="http://schemas.microsoft.com/office/drawing/2014/main" id="{60B37EDF-38E7-B56E-37DB-D3DE67E91B5D}"/>
                </a:ext>
              </a:extLst>
            </p:cNvPr>
            <p:cNvSpPr>
              <a:spLocks noChangeAspect="1"/>
            </p:cNvSpPr>
            <p:nvPr/>
          </p:nvSpPr>
          <p:spPr bwMode="auto">
            <a:xfrm>
              <a:off x="13165138" y="6584670"/>
              <a:ext cx="282575" cy="411163"/>
            </a:xfrm>
            <a:custGeom>
              <a:avLst/>
              <a:gdLst>
                <a:gd name="T0" fmla="*/ 75 w 75"/>
                <a:gd name="T1" fmla="*/ 37 h 109"/>
                <a:gd name="T2" fmla="*/ 37 w 75"/>
                <a:gd name="T3" fmla="*/ 109 h 109"/>
                <a:gd name="T4" fmla="*/ 0 w 75"/>
                <a:gd name="T5" fmla="*/ 37 h 109"/>
                <a:gd name="T6" fmla="*/ 37 w 75"/>
                <a:gd name="T7" fmla="*/ 0 h 109"/>
                <a:gd name="T8" fmla="*/ 75 w 75"/>
                <a:gd name="T9" fmla="*/ 37 h 109"/>
              </a:gdLst>
              <a:ahLst/>
              <a:cxnLst>
                <a:cxn ang="0">
                  <a:pos x="T0" y="T1"/>
                </a:cxn>
                <a:cxn ang="0">
                  <a:pos x="T2" y="T3"/>
                </a:cxn>
                <a:cxn ang="0">
                  <a:pos x="T4" y="T5"/>
                </a:cxn>
                <a:cxn ang="0">
                  <a:pos x="T6" y="T7"/>
                </a:cxn>
                <a:cxn ang="0">
                  <a:pos x="T8" y="T9"/>
                </a:cxn>
              </a:cxnLst>
              <a:rect l="0" t="0" r="r" b="b"/>
              <a:pathLst>
                <a:path w="75" h="109">
                  <a:moveTo>
                    <a:pt x="75" y="37"/>
                  </a:moveTo>
                  <a:cubicBezTo>
                    <a:pt x="75" y="65"/>
                    <a:pt x="37" y="84"/>
                    <a:pt x="37" y="109"/>
                  </a:cubicBezTo>
                  <a:cubicBezTo>
                    <a:pt x="37" y="84"/>
                    <a:pt x="0" y="65"/>
                    <a:pt x="0" y="37"/>
                  </a:cubicBezTo>
                  <a:cubicBezTo>
                    <a:pt x="0" y="16"/>
                    <a:pt x="17" y="0"/>
                    <a:pt x="37" y="0"/>
                  </a:cubicBezTo>
                  <a:cubicBezTo>
                    <a:pt x="58" y="0"/>
                    <a:pt x="75" y="16"/>
                    <a:pt x="75" y="37"/>
                  </a:cubicBezTo>
                  <a:close/>
                </a:path>
              </a:pathLst>
            </a:cu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defTabSz="914400"/>
              <a:endParaRPr lang="de-DE" dirty="0">
                <a:solidFill>
                  <a:prstClr val="black"/>
                </a:solidFill>
                <a:latin typeface="Calibri"/>
              </a:endParaRPr>
            </a:p>
          </p:txBody>
        </p:sp>
        <p:sp>
          <p:nvSpPr>
            <p:cNvPr id="6" name="Freeform 357">
              <a:extLst>
                <a:ext uri="{FF2B5EF4-FFF2-40B4-BE49-F238E27FC236}">
                  <a16:creationId xmlns:a16="http://schemas.microsoft.com/office/drawing/2014/main" id="{EFC2EB04-117E-4FCC-FFF5-34F57651D187}"/>
                </a:ext>
              </a:extLst>
            </p:cNvPr>
            <p:cNvSpPr>
              <a:spLocks noChangeAspect="1"/>
            </p:cNvSpPr>
            <p:nvPr/>
          </p:nvSpPr>
          <p:spPr bwMode="auto">
            <a:xfrm>
              <a:off x="12860338" y="6675158"/>
              <a:ext cx="327025" cy="538163"/>
            </a:xfrm>
            <a:custGeom>
              <a:avLst/>
              <a:gdLst>
                <a:gd name="T0" fmla="*/ 83 w 87"/>
                <a:gd name="T1" fmla="*/ 90 h 143"/>
                <a:gd name="T2" fmla="*/ 71 w 87"/>
                <a:gd name="T3" fmla="*/ 85 h 143"/>
                <a:gd name="T4" fmla="*/ 50 w 87"/>
                <a:gd name="T5" fmla="*/ 74 h 143"/>
                <a:gd name="T6" fmla="*/ 40 w 87"/>
                <a:gd name="T7" fmla="*/ 74 h 143"/>
                <a:gd name="T8" fmla="*/ 22 w 87"/>
                <a:gd name="T9" fmla="*/ 60 h 143"/>
                <a:gd name="T10" fmla="*/ 23 w 87"/>
                <a:gd name="T11" fmla="*/ 54 h 143"/>
                <a:gd name="T12" fmla="*/ 32 w 87"/>
                <a:gd name="T13" fmla="*/ 49 h 143"/>
                <a:gd name="T14" fmla="*/ 41 w 87"/>
                <a:gd name="T15" fmla="*/ 58 h 143"/>
                <a:gd name="T16" fmla="*/ 43 w 87"/>
                <a:gd name="T17" fmla="*/ 55 h 143"/>
                <a:gd name="T18" fmla="*/ 42 w 87"/>
                <a:gd name="T19" fmla="*/ 51 h 143"/>
                <a:gd name="T20" fmla="*/ 43 w 87"/>
                <a:gd name="T21" fmla="*/ 48 h 143"/>
                <a:gd name="T22" fmla="*/ 51 w 87"/>
                <a:gd name="T23" fmla="*/ 41 h 143"/>
                <a:gd name="T24" fmla="*/ 54 w 87"/>
                <a:gd name="T25" fmla="*/ 30 h 143"/>
                <a:gd name="T26" fmla="*/ 67 w 87"/>
                <a:gd name="T27" fmla="*/ 20 h 143"/>
                <a:gd name="T28" fmla="*/ 47 w 87"/>
                <a:gd name="T29" fmla="*/ 2 h 143"/>
                <a:gd name="T30" fmla="*/ 44 w 87"/>
                <a:gd name="T31" fmla="*/ 2 h 143"/>
                <a:gd name="T32" fmla="*/ 39 w 87"/>
                <a:gd name="T33" fmla="*/ 17 h 143"/>
                <a:gd name="T34" fmla="*/ 26 w 87"/>
                <a:gd name="T35" fmla="*/ 8 h 143"/>
                <a:gd name="T36" fmla="*/ 0 w 87"/>
                <a:gd name="T37" fmla="*/ 55 h 143"/>
                <a:gd name="T38" fmla="*/ 23 w 87"/>
                <a:gd name="T39" fmla="*/ 74 h 143"/>
                <a:gd name="T40" fmla="*/ 40 w 87"/>
                <a:gd name="T41" fmla="*/ 78 h 143"/>
                <a:gd name="T42" fmla="*/ 40 w 87"/>
                <a:gd name="T43" fmla="*/ 98 h 143"/>
                <a:gd name="T44" fmla="*/ 47 w 87"/>
                <a:gd name="T45" fmla="*/ 105 h 143"/>
                <a:gd name="T46" fmla="*/ 47 w 87"/>
                <a:gd name="T47" fmla="*/ 126 h 143"/>
                <a:gd name="T48" fmla="*/ 49 w 87"/>
                <a:gd name="T49" fmla="*/ 141 h 143"/>
                <a:gd name="T50" fmla="*/ 57 w 87"/>
                <a:gd name="T51" fmla="*/ 143 h 143"/>
                <a:gd name="T52" fmla="*/ 64 w 87"/>
                <a:gd name="T53" fmla="*/ 126 h 143"/>
                <a:gd name="T54" fmla="*/ 81 w 87"/>
                <a:gd name="T55" fmla="*/ 109 h 143"/>
                <a:gd name="T56" fmla="*/ 84 w 87"/>
                <a:gd name="T57" fmla="*/ 92 h 143"/>
                <a:gd name="T58" fmla="*/ 83 w 87"/>
                <a:gd name="T59" fmla="*/ 9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143">
                  <a:moveTo>
                    <a:pt x="83" y="90"/>
                  </a:moveTo>
                  <a:cubicBezTo>
                    <a:pt x="79" y="86"/>
                    <a:pt x="75" y="86"/>
                    <a:pt x="71" y="85"/>
                  </a:cubicBezTo>
                  <a:cubicBezTo>
                    <a:pt x="60" y="82"/>
                    <a:pt x="61" y="76"/>
                    <a:pt x="50" y="74"/>
                  </a:cubicBezTo>
                  <a:cubicBezTo>
                    <a:pt x="45" y="74"/>
                    <a:pt x="45" y="76"/>
                    <a:pt x="40" y="74"/>
                  </a:cubicBezTo>
                  <a:cubicBezTo>
                    <a:pt x="31" y="73"/>
                    <a:pt x="23" y="68"/>
                    <a:pt x="22" y="60"/>
                  </a:cubicBezTo>
                  <a:cubicBezTo>
                    <a:pt x="22" y="57"/>
                    <a:pt x="23" y="55"/>
                    <a:pt x="23" y="54"/>
                  </a:cubicBezTo>
                  <a:cubicBezTo>
                    <a:pt x="25" y="51"/>
                    <a:pt x="28" y="49"/>
                    <a:pt x="32" y="49"/>
                  </a:cubicBezTo>
                  <a:cubicBezTo>
                    <a:pt x="37" y="50"/>
                    <a:pt x="39" y="54"/>
                    <a:pt x="41" y="58"/>
                  </a:cubicBezTo>
                  <a:cubicBezTo>
                    <a:pt x="43" y="58"/>
                    <a:pt x="43" y="56"/>
                    <a:pt x="43" y="55"/>
                  </a:cubicBezTo>
                  <a:cubicBezTo>
                    <a:pt x="43" y="54"/>
                    <a:pt x="43" y="53"/>
                    <a:pt x="42" y="51"/>
                  </a:cubicBezTo>
                  <a:cubicBezTo>
                    <a:pt x="42" y="51"/>
                    <a:pt x="42" y="50"/>
                    <a:pt x="43" y="48"/>
                  </a:cubicBezTo>
                  <a:cubicBezTo>
                    <a:pt x="44" y="44"/>
                    <a:pt x="48" y="45"/>
                    <a:pt x="51" y="41"/>
                  </a:cubicBezTo>
                  <a:cubicBezTo>
                    <a:pt x="54" y="38"/>
                    <a:pt x="51" y="35"/>
                    <a:pt x="54" y="30"/>
                  </a:cubicBezTo>
                  <a:cubicBezTo>
                    <a:pt x="57" y="23"/>
                    <a:pt x="66" y="25"/>
                    <a:pt x="67" y="20"/>
                  </a:cubicBezTo>
                  <a:cubicBezTo>
                    <a:pt x="69" y="13"/>
                    <a:pt x="56" y="0"/>
                    <a:pt x="47" y="2"/>
                  </a:cubicBezTo>
                  <a:cubicBezTo>
                    <a:pt x="45" y="2"/>
                    <a:pt x="44" y="2"/>
                    <a:pt x="44" y="2"/>
                  </a:cubicBezTo>
                  <a:cubicBezTo>
                    <a:pt x="41" y="5"/>
                    <a:pt x="45" y="14"/>
                    <a:pt x="39" y="17"/>
                  </a:cubicBezTo>
                  <a:cubicBezTo>
                    <a:pt x="34" y="17"/>
                    <a:pt x="30" y="12"/>
                    <a:pt x="26" y="8"/>
                  </a:cubicBezTo>
                  <a:cubicBezTo>
                    <a:pt x="13" y="20"/>
                    <a:pt x="3" y="36"/>
                    <a:pt x="0" y="55"/>
                  </a:cubicBezTo>
                  <a:cubicBezTo>
                    <a:pt x="4" y="62"/>
                    <a:pt x="12" y="70"/>
                    <a:pt x="23" y="74"/>
                  </a:cubicBezTo>
                  <a:cubicBezTo>
                    <a:pt x="30" y="77"/>
                    <a:pt x="36" y="78"/>
                    <a:pt x="40" y="78"/>
                  </a:cubicBezTo>
                  <a:cubicBezTo>
                    <a:pt x="37" y="87"/>
                    <a:pt x="37" y="94"/>
                    <a:pt x="40" y="98"/>
                  </a:cubicBezTo>
                  <a:cubicBezTo>
                    <a:pt x="42" y="102"/>
                    <a:pt x="44" y="102"/>
                    <a:pt x="47" y="105"/>
                  </a:cubicBezTo>
                  <a:cubicBezTo>
                    <a:pt x="50" y="110"/>
                    <a:pt x="47" y="113"/>
                    <a:pt x="47" y="126"/>
                  </a:cubicBezTo>
                  <a:cubicBezTo>
                    <a:pt x="47" y="134"/>
                    <a:pt x="48" y="138"/>
                    <a:pt x="49" y="141"/>
                  </a:cubicBezTo>
                  <a:cubicBezTo>
                    <a:pt x="51" y="142"/>
                    <a:pt x="54" y="143"/>
                    <a:pt x="57" y="143"/>
                  </a:cubicBezTo>
                  <a:cubicBezTo>
                    <a:pt x="57" y="133"/>
                    <a:pt x="61" y="130"/>
                    <a:pt x="64" y="126"/>
                  </a:cubicBezTo>
                  <a:cubicBezTo>
                    <a:pt x="69" y="118"/>
                    <a:pt x="75" y="118"/>
                    <a:pt x="81" y="109"/>
                  </a:cubicBezTo>
                  <a:cubicBezTo>
                    <a:pt x="82" y="106"/>
                    <a:pt x="87" y="97"/>
                    <a:pt x="84" y="92"/>
                  </a:cubicBezTo>
                  <a:cubicBezTo>
                    <a:pt x="84" y="91"/>
                    <a:pt x="84" y="90"/>
                    <a:pt x="83" y="90"/>
                  </a:cubicBezTo>
                  <a:close/>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defTabSz="914400"/>
              <a:endParaRPr lang="de-DE" dirty="0">
                <a:solidFill>
                  <a:prstClr val="black"/>
                </a:solidFill>
                <a:latin typeface="Calibri"/>
              </a:endParaRPr>
            </a:p>
          </p:txBody>
        </p:sp>
        <p:sp>
          <p:nvSpPr>
            <p:cNvPr id="7" name="Freeform 358">
              <a:extLst>
                <a:ext uri="{FF2B5EF4-FFF2-40B4-BE49-F238E27FC236}">
                  <a16:creationId xmlns:a16="http://schemas.microsoft.com/office/drawing/2014/main" id="{279E838E-7CE6-B624-DF13-B20D763A2186}"/>
                </a:ext>
              </a:extLst>
            </p:cNvPr>
            <p:cNvSpPr>
              <a:spLocks noChangeAspect="1"/>
            </p:cNvSpPr>
            <p:nvPr/>
          </p:nvSpPr>
          <p:spPr bwMode="auto">
            <a:xfrm>
              <a:off x="12855575" y="6633883"/>
              <a:ext cx="592138" cy="592138"/>
            </a:xfrm>
            <a:custGeom>
              <a:avLst/>
              <a:gdLst>
                <a:gd name="T0" fmla="*/ 74 w 157"/>
                <a:gd name="T1" fmla="*/ 0 h 157"/>
                <a:gd name="T2" fmla="*/ 0 w 157"/>
                <a:gd name="T3" fmla="*/ 79 h 157"/>
                <a:gd name="T4" fmla="*/ 78 w 157"/>
                <a:gd name="T5" fmla="*/ 157 h 157"/>
                <a:gd name="T6" fmla="*/ 157 w 157"/>
                <a:gd name="T7" fmla="*/ 79 h 157"/>
                <a:gd name="T8" fmla="*/ 155 w 157"/>
                <a:gd name="T9" fmla="*/ 61 h 157"/>
              </a:gdLst>
              <a:ahLst/>
              <a:cxnLst>
                <a:cxn ang="0">
                  <a:pos x="T0" y="T1"/>
                </a:cxn>
                <a:cxn ang="0">
                  <a:pos x="T2" y="T3"/>
                </a:cxn>
                <a:cxn ang="0">
                  <a:pos x="T4" y="T5"/>
                </a:cxn>
                <a:cxn ang="0">
                  <a:pos x="T6" y="T7"/>
                </a:cxn>
                <a:cxn ang="0">
                  <a:pos x="T8" y="T9"/>
                </a:cxn>
              </a:cxnLst>
              <a:rect l="0" t="0" r="r" b="b"/>
              <a:pathLst>
                <a:path w="157" h="157">
                  <a:moveTo>
                    <a:pt x="74" y="0"/>
                  </a:moveTo>
                  <a:cubicBezTo>
                    <a:pt x="33" y="3"/>
                    <a:pt x="0" y="37"/>
                    <a:pt x="0" y="79"/>
                  </a:cubicBezTo>
                  <a:cubicBezTo>
                    <a:pt x="0" y="122"/>
                    <a:pt x="35" y="157"/>
                    <a:pt x="78" y="157"/>
                  </a:cubicBezTo>
                  <a:cubicBezTo>
                    <a:pt x="122" y="157"/>
                    <a:pt x="157" y="122"/>
                    <a:pt x="157" y="79"/>
                  </a:cubicBezTo>
                  <a:cubicBezTo>
                    <a:pt x="157" y="73"/>
                    <a:pt x="156" y="67"/>
                    <a:pt x="155" y="61"/>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defTabSz="914400"/>
              <a:endParaRPr lang="de-DE" dirty="0">
                <a:solidFill>
                  <a:prstClr val="black"/>
                </a:solidFill>
                <a:latin typeface="Calibri"/>
              </a:endParaRPr>
            </a:p>
          </p:txBody>
        </p:sp>
      </p:grpSp>
      <p:grpSp>
        <p:nvGrpSpPr>
          <p:cNvPr id="59" name="Gruppieren 58">
            <a:extLst>
              <a:ext uri="{FF2B5EF4-FFF2-40B4-BE49-F238E27FC236}">
                <a16:creationId xmlns:a16="http://schemas.microsoft.com/office/drawing/2014/main" id="{E07360D9-9389-11FA-5A15-C467DCC240B0}"/>
              </a:ext>
            </a:extLst>
          </p:cNvPr>
          <p:cNvGrpSpPr/>
          <p:nvPr/>
        </p:nvGrpSpPr>
        <p:grpSpPr>
          <a:xfrm>
            <a:off x="801126" y="2022553"/>
            <a:ext cx="601980" cy="546575"/>
            <a:chOff x="3850248" y="1618679"/>
            <a:chExt cx="698500" cy="676275"/>
          </a:xfrm>
        </p:grpSpPr>
        <p:sp>
          <p:nvSpPr>
            <p:cNvPr id="43" name="Oval 607">
              <a:extLst>
                <a:ext uri="{FF2B5EF4-FFF2-40B4-BE49-F238E27FC236}">
                  <a16:creationId xmlns:a16="http://schemas.microsoft.com/office/drawing/2014/main" id="{C4DC25F8-8CFA-481F-2CD2-5AC21D5FDDB0}"/>
                </a:ext>
              </a:extLst>
            </p:cNvPr>
            <p:cNvSpPr>
              <a:spLocks noChangeArrowheads="1"/>
            </p:cNvSpPr>
            <p:nvPr/>
          </p:nvSpPr>
          <p:spPr bwMode="auto">
            <a:xfrm>
              <a:off x="3850248" y="1618679"/>
              <a:ext cx="615950" cy="619125"/>
            </a:xfrm>
            <a:prstGeom prst="ellipse">
              <a:avLst/>
            </a:pr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4" name="Freeform 608">
              <a:extLst>
                <a:ext uri="{FF2B5EF4-FFF2-40B4-BE49-F238E27FC236}">
                  <a16:creationId xmlns:a16="http://schemas.microsoft.com/office/drawing/2014/main" id="{0CA59D05-FEE1-D690-9ECD-7B7D7431915D}"/>
                </a:ext>
              </a:extLst>
            </p:cNvPr>
            <p:cNvSpPr>
              <a:spLocks/>
            </p:cNvSpPr>
            <p:nvPr/>
          </p:nvSpPr>
          <p:spPr bwMode="auto">
            <a:xfrm>
              <a:off x="3993123" y="1618679"/>
              <a:ext cx="327025" cy="619125"/>
            </a:xfrm>
            <a:custGeom>
              <a:avLst/>
              <a:gdLst>
                <a:gd name="T0" fmla="*/ 103 w 103"/>
                <a:gd name="T1" fmla="*/ 97 h 195"/>
                <a:gd name="T2" fmla="*/ 102 w 103"/>
                <a:gd name="T3" fmla="*/ 119 h 195"/>
                <a:gd name="T4" fmla="*/ 79 w 103"/>
                <a:gd name="T5" fmla="*/ 180 h 195"/>
                <a:gd name="T6" fmla="*/ 52 w 103"/>
                <a:gd name="T7" fmla="*/ 195 h 195"/>
                <a:gd name="T8" fmla="*/ 0 w 103"/>
                <a:gd name="T9" fmla="*/ 97 h 195"/>
                <a:gd name="T10" fmla="*/ 52 w 103"/>
                <a:gd name="T11" fmla="*/ 0 h 195"/>
                <a:gd name="T12" fmla="*/ 103 w 103"/>
                <a:gd name="T13" fmla="*/ 97 h 195"/>
              </a:gdLst>
              <a:ahLst/>
              <a:cxnLst>
                <a:cxn ang="0">
                  <a:pos x="T0" y="T1"/>
                </a:cxn>
                <a:cxn ang="0">
                  <a:pos x="T2" y="T3"/>
                </a:cxn>
                <a:cxn ang="0">
                  <a:pos x="T4" y="T5"/>
                </a:cxn>
                <a:cxn ang="0">
                  <a:pos x="T6" y="T7"/>
                </a:cxn>
                <a:cxn ang="0">
                  <a:pos x="T8" y="T9"/>
                </a:cxn>
                <a:cxn ang="0">
                  <a:pos x="T10" y="T11"/>
                </a:cxn>
                <a:cxn ang="0">
                  <a:pos x="T12" y="T13"/>
                </a:cxn>
              </a:cxnLst>
              <a:rect l="0" t="0" r="r" b="b"/>
              <a:pathLst>
                <a:path w="103" h="195">
                  <a:moveTo>
                    <a:pt x="103" y="97"/>
                  </a:moveTo>
                  <a:cubicBezTo>
                    <a:pt x="103" y="105"/>
                    <a:pt x="103" y="112"/>
                    <a:pt x="102" y="119"/>
                  </a:cubicBezTo>
                  <a:cubicBezTo>
                    <a:pt x="99" y="145"/>
                    <a:pt x="90" y="167"/>
                    <a:pt x="79" y="180"/>
                  </a:cubicBezTo>
                  <a:cubicBezTo>
                    <a:pt x="71" y="189"/>
                    <a:pt x="62" y="195"/>
                    <a:pt x="52" y="195"/>
                  </a:cubicBezTo>
                  <a:cubicBezTo>
                    <a:pt x="23" y="195"/>
                    <a:pt x="0" y="151"/>
                    <a:pt x="0" y="97"/>
                  </a:cubicBezTo>
                  <a:cubicBezTo>
                    <a:pt x="0" y="44"/>
                    <a:pt x="23" y="0"/>
                    <a:pt x="52" y="0"/>
                  </a:cubicBezTo>
                  <a:cubicBezTo>
                    <a:pt x="80" y="0"/>
                    <a:pt x="103" y="44"/>
                    <a:pt x="103" y="97"/>
                  </a:cubicBezTo>
                  <a:close/>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5" name="Freeform 609">
              <a:extLst>
                <a:ext uri="{FF2B5EF4-FFF2-40B4-BE49-F238E27FC236}">
                  <a16:creationId xmlns:a16="http://schemas.microsoft.com/office/drawing/2014/main" id="{BFF08A04-1DB3-58D6-D311-64F49DFFD87E}"/>
                </a:ext>
              </a:extLst>
            </p:cNvPr>
            <p:cNvSpPr>
              <a:spLocks/>
            </p:cNvSpPr>
            <p:nvPr/>
          </p:nvSpPr>
          <p:spPr bwMode="auto">
            <a:xfrm>
              <a:off x="3939148" y="1707579"/>
              <a:ext cx="434975" cy="92075"/>
            </a:xfrm>
            <a:custGeom>
              <a:avLst/>
              <a:gdLst>
                <a:gd name="T0" fmla="*/ 137 w 137"/>
                <a:gd name="T1" fmla="*/ 0 h 29"/>
                <a:gd name="T2" fmla="*/ 69 w 137"/>
                <a:gd name="T3" fmla="*/ 29 h 29"/>
                <a:gd name="T4" fmla="*/ 0 w 137"/>
                <a:gd name="T5" fmla="*/ 0 h 29"/>
              </a:gdLst>
              <a:ahLst/>
              <a:cxnLst>
                <a:cxn ang="0">
                  <a:pos x="T0" y="T1"/>
                </a:cxn>
                <a:cxn ang="0">
                  <a:pos x="T2" y="T3"/>
                </a:cxn>
                <a:cxn ang="0">
                  <a:pos x="T4" y="T5"/>
                </a:cxn>
              </a:cxnLst>
              <a:rect l="0" t="0" r="r" b="b"/>
              <a:pathLst>
                <a:path w="137" h="29">
                  <a:moveTo>
                    <a:pt x="137" y="0"/>
                  </a:moveTo>
                  <a:cubicBezTo>
                    <a:pt x="127" y="18"/>
                    <a:pt x="98" y="29"/>
                    <a:pt x="69" y="29"/>
                  </a:cubicBezTo>
                  <a:cubicBezTo>
                    <a:pt x="40" y="29"/>
                    <a:pt x="11" y="18"/>
                    <a:pt x="0" y="0"/>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6" name="Freeform 610">
              <a:extLst>
                <a:ext uri="{FF2B5EF4-FFF2-40B4-BE49-F238E27FC236}">
                  <a16:creationId xmlns:a16="http://schemas.microsoft.com/office/drawing/2014/main" id="{5B68DF1A-D49C-6656-8838-D11FF3E423AC}"/>
                </a:ext>
              </a:extLst>
            </p:cNvPr>
            <p:cNvSpPr>
              <a:spLocks/>
            </p:cNvSpPr>
            <p:nvPr/>
          </p:nvSpPr>
          <p:spPr bwMode="auto">
            <a:xfrm>
              <a:off x="3939148" y="2053654"/>
              <a:ext cx="434975" cy="92075"/>
            </a:xfrm>
            <a:custGeom>
              <a:avLst/>
              <a:gdLst>
                <a:gd name="T0" fmla="*/ 0 w 137"/>
                <a:gd name="T1" fmla="*/ 29 h 29"/>
                <a:gd name="T2" fmla="*/ 69 w 137"/>
                <a:gd name="T3" fmla="*/ 0 h 29"/>
                <a:gd name="T4" fmla="*/ 137 w 137"/>
                <a:gd name="T5" fmla="*/ 29 h 29"/>
              </a:gdLst>
              <a:ahLst/>
              <a:cxnLst>
                <a:cxn ang="0">
                  <a:pos x="T0" y="T1"/>
                </a:cxn>
                <a:cxn ang="0">
                  <a:pos x="T2" y="T3"/>
                </a:cxn>
                <a:cxn ang="0">
                  <a:pos x="T4" y="T5"/>
                </a:cxn>
              </a:cxnLst>
              <a:rect l="0" t="0" r="r" b="b"/>
              <a:pathLst>
                <a:path w="137" h="29">
                  <a:moveTo>
                    <a:pt x="0" y="29"/>
                  </a:moveTo>
                  <a:cubicBezTo>
                    <a:pt x="11" y="12"/>
                    <a:pt x="40" y="0"/>
                    <a:pt x="69" y="0"/>
                  </a:cubicBezTo>
                  <a:cubicBezTo>
                    <a:pt x="98" y="0"/>
                    <a:pt x="127" y="12"/>
                    <a:pt x="137" y="29"/>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5" name="Line 611">
              <a:extLst>
                <a:ext uri="{FF2B5EF4-FFF2-40B4-BE49-F238E27FC236}">
                  <a16:creationId xmlns:a16="http://schemas.microsoft.com/office/drawing/2014/main" id="{F28B840A-7994-10A5-83A5-B1C08AD61129}"/>
                </a:ext>
              </a:extLst>
            </p:cNvPr>
            <p:cNvSpPr>
              <a:spLocks noChangeShapeType="1"/>
            </p:cNvSpPr>
            <p:nvPr/>
          </p:nvSpPr>
          <p:spPr bwMode="auto">
            <a:xfrm>
              <a:off x="3850248" y="1926654"/>
              <a:ext cx="615950" cy="0"/>
            </a:xfrm>
            <a:prstGeom prst="line">
              <a:avLst/>
            </a:prstGeom>
            <a:noFill/>
            <a:ln w="19050"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6" name="Line 612">
              <a:extLst>
                <a:ext uri="{FF2B5EF4-FFF2-40B4-BE49-F238E27FC236}">
                  <a16:creationId xmlns:a16="http://schemas.microsoft.com/office/drawing/2014/main" id="{03A04F56-F9B6-75DD-691F-F06FC04F2E6A}"/>
                </a:ext>
              </a:extLst>
            </p:cNvPr>
            <p:cNvSpPr>
              <a:spLocks noChangeShapeType="1"/>
            </p:cNvSpPr>
            <p:nvPr/>
          </p:nvSpPr>
          <p:spPr bwMode="auto">
            <a:xfrm>
              <a:off x="4158223" y="1618679"/>
              <a:ext cx="0" cy="619125"/>
            </a:xfrm>
            <a:prstGeom prst="line">
              <a:avLst/>
            </a:prstGeom>
            <a:noFill/>
            <a:ln w="19050"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8" name="Freihandform: Form 57">
              <a:extLst>
                <a:ext uri="{FF2B5EF4-FFF2-40B4-BE49-F238E27FC236}">
                  <a16:creationId xmlns:a16="http://schemas.microsoft.com/office/drawing/2014/main" id="{C8075CDB-9D74-1CC5-DBD6-89B5F83CB445}"/>
                </a:ext>
              </a:extLst>
            </p:cNvPr>
            <p:cNvSpPr/>
            <p:nvPr/>
          </p:nvSpPr>
          <p:spPr>
            <a:xfrm>
              <a:off x="4195758" y="1968499"/>
              <a:ext cx="290513" cy="320675"/>
            </a:xfrm>
            <a:custGeom>
              <a:avLst/>
              <a:gdLst>
                <a:gd name="connsiteX0" fmla="*/ 290513 w 290513"/>
                <a:gd name="connsiteY0" fmla="*/ 66675 h 320675"/>
                <a:gd name="connsiteX1" fmla="*/ 290513 w 290513"/>
                <a:gd name="connsiteY1" fmla="*/ 66675 h 320675"/>
                <a:gd name="connsiteX2" fmla="*/ 0 w 290513"/>
                <a:gd name="connsiteY2" fmla="*/ 0 h 320675"/>
                <a:gd name="connsiteX3" fmla="*/ 90488 w 290513"/>
                <a:gd name="connsiteY3" fmla="*/ 320675 h 320675"/>
              </a:gdLst>
              <a:ahLst/>
              <a:cxnLst>
                <a:cxn ang="0">
                  <a:pos x="connsiteX0" y="connsiteY0"/>
                </a:cxn>
                <a:cxn ang="0">
                  <a:pos x="connsiteX1" y="connsiteY1"/>
                </a:cxn>
                <a:cxn ang="0">
                  <a:pos x="connsiteX2" y="connsiteY2"/>
                </a:cxn>
                <a:cxn ang="0">
                  <a:pos x="connsiteX3" y="connsiteY3"/>
                </a:cxn>
              </a:cxnLst>
              <a:rect l="l" t="t" r="r" b="b"/>
              <a:pathLst>
                <a:path w="290513" h="320675">
                  <a:moveTo>
                    <a:pt x="290513" y="66675"/>
                  </a:moveTo>
                  <a:lnTo>
                    <a:pt x="290513" y="66675"/>
                  </a:lnTo>
                  <a:lnTo>
                    <a:pt x="0" y="0"/>
                  </a:lnTo>
                  <a:lnTo>
                    <a:pt x="90488" y="320675"/>
                  </a:lnTo>
                </a:path>
              </a:pathLst>
            </a:cu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Freeform 614">
              <a:extLst>
                <a:ext uri="{FF2B5EF4-FFF2-40B4-BE49-F238E27FC236}">
                  <a16:creationId xmlns:a16="http://schemas.microsoft.com/office/drawing/2014/main" id="{56D29A45-4603-8977-462A-689B3E39B8FE}"/>
                </a:ext>
              </a:extLst>
            </p:cNvPr>
            <p:cNvSpPr>
              <a:spLocks/>
            </p:cNvSpPr>
            <p:nvPr/>
          </p:nvSpPr>
          <p:spPr bwMode="auto">
            <a:xfrm>
              <a:off x="4243948" y="2009204"/>
              <a:ext cx="304800" cy="285750"/>
            </a:xfrm>
            <a:custGeom>
              <a:avLst/>
              <a:gdLst>
                <a:gd name="T0" fmla="*/ 0 w 192"/>
                <a:gd name="T1" fmla="*/ 0 h 180"/>
                <a:gd name="T2" fmla="*/ 56 w 192"/>
                <a:gd name="T3" fmla="*/ 164 h 180"/>
                <a:gd name="T4" fmla="*/ 88 w 192"/>
                <a:gd name="T5" fmla="*/ 116 h 180"/>
                <a:gd name="T6" fmla="*/ 158 w 192"/>
                <a:gd name="T7" fmla="*/ 180 h 180"/>
                <a:gd name="T8" fmla="*/ 192 w 192"/>
                <a:gd name="T9" fmla="*/ 144 h 180"/>
                <a:gd name="T10" fmla="*/ 124 w 192"/>
                <a:gd name="T11" fmla="*/ 78 h 180"/>
                <a:gd name="T12" fmla="*/ 168 w 192"/>
                <a:gd name="T13" fmla="*/ 42 h 180"/>
                <a:gd name="T14" fmla="*/ 0 w 192"/>
                <a:gd name="T15" fmla="*/ 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80">
                  <a:moveTo>
                    <a:pt x="0" y="0"/>
                  </a:moveTo>
                  <a:lnTo>
                    <a:pt x="56" y="164"/>
                  </a:lnTo>
                  <a:lnTo>
                    <a:pt x="88" y="116"/>
                  </a:lnTo>
                  <a:lnTo>
                    <a:pt x="158" y="180"/>
                  </a:lnTo>
                  <a:lnTo>
                    <a:pt x="192" y="144"/>
                  </a:lnTo>
                  <a:lnTo>
                    <a:pt x="124" y="78"/>
                  </a:lnTo>
                  <a:lnTo>
                    <a:pt x="168" y="42"/>
                  </a:lnTo>
                  <a:lnTo>
                    <a:pt x="0" y="0"/>
                  </a:lnTo>
                  <a:close/>
                </a:path>
              </a:pathLst>
            </a:custGeom>
            <a:solidFill>
              <a:schemeClr val="accent4">
                <a:lumMod val="20000"/>
                <a:lumOff val="80000"/>
              </a:schemeClr>
            </a:solidFill>
            <a:ln w="19050" cap="flat">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3" name="Textplatzhalter 4">
            <a:extLst>
              <a:ext uri="{FF2B5EF4-FFF2-40B4-BE49-F238E27FC236}">
                <a16:creationId xmlns:a16="http://schemas.microsoft.com/office/drawing/2014/main" id="{87CE7E10-378B-41D5-AC33-D5869F95DAA1}"/>
              </a:ext>
            </a:extLst>
          </p:cNvPr>
          <p:cNvSpPr txBox="1">
            <a:spLocks/>
          </p:cNvSpPr>
          <p:nvPr/>
        </p:nvSpPr>
        <p:spPr>
          <a:xfrm>
            <a:off x="786795" y="3011351"/>
            <a:ext cx="2227331" cy="432786"/>
          </a:xfrm>
          <a:prstGeom prst="rect">
            <a:avLst/>
          </a:prstGeom>
          <a:noFill/>
          <a:ln>
            <a:noFill/>
          </a:ln>
        </p:spPr>
        <p:txBody>
          <a:bodyPr vert="horz" wrap="none" lIns="0" tIns="0" rIns="0" bIns="0" rtlCol="0" anchor="ctr" anchorCtr="0">
            <a:spAutoFit/>
          </a:bodyPr>
          <a:lstStyle>
            <a:lvl1pPr marL="216000" indent="-216000" algn="l" defTabSz="914217" rtl="0" eaLnBrk="1" latinLnBrk="0" hangingPunct="1">
              <a:lnSpc>
                <a:spcPts val="2800"/>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2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8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4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80000" indent="-216000" algn="l" defTabSz="987228"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buNone/>
              <a:tabLst>
                <a:tab pos="447675" algn="l"/>
              </a:tabLst>
            </a:pPr>
            <a:r>
              <a:rPr lang="en-GB" sz="1600" b="1" i="0" u="none" strike="noStrike" baseline="0" dirty="0">
                <a:solidFill>
                  <a:schemeClr val="accent6"/>
                </a:solidFill>
              </a:rPr>
              <a:t>6 275</a:t>
            </a:r>
            <a:br>
              <a:rPr lang="en-GB" sz="1400" b="1" i="0" u="none" strike="noStrike" baseline="0" dirty="0">
                <a:solidFill>
                  <a:schemeClr val="accent6"/>
                </a:solidFill>
              </a:rPr>
            </a:br>
            <a:r>
              <a:rPr lang="en-GB" sz="1400" dirty="0">
                <a:solidFill>
                  <a:schemeClr val="tx1"/>
                </a:solidFill>
              </a:rPr>
              <a:t>employees, of which around</a:t>
            </a:r>
            <a:endParaRPr lang="en-US" sz="1400" b="1" dirty="0">
              <a:solidFill>
                <a:schemeClr val="tx1"/>
              </a:solidFill>
            </a:endParaRPr>
          </a:p>
        </p:txBody>
      </p:sp>
      <p:sp>
        <p:nvSpPr>
          <p:cNvPr id="20" name="Textfeld 19">
            <a:extLst>
              <a:ext uri="{FF2B5EF4-FFF2-40B4-BE49-F238E27FC236}">
                <a16:creationId xmlns:a16="http://schemas.microsoft.com/office/drawing/2014/main" id="{2A951355-216D-6788-4CF8-8752D031EBC5}"/>
              </a:ext>
            </a:extLst>
          </p:cNvPr>
          <p:cNvSpPr txBox="1"/>
          <p:nvPr/>
        </p:nvSpPr>
        <p:spPr>
          <a:xfrm>
            <a:off x="786795" y="3852878"/>
            <a:ext cx="447069" cy="220060"/>
          </a:xfrm>
          <a:prstGeom prst="rect">
            <a:avLst/>
          </a:prstGeom>
          <a:noFill/>
        </p:spPr>
        <p:txBody>
          <a:bodyPr wrap="none" lIns="0" tIns="0" rIns="0" bIns="0" anchor="ctr" anchorCtr="0">
            <a:spAutoFit/>
          </a:bodyPr>
          <a:lstStyle/>
          <a:p>
            <a:pPr algn="ctr">
              <a:lnSpc>
                <a:spcPct val="120000"/>
              </a:lnSpc>
            </a:pPr>
            <a:r>
              <a:rPr lang="en-GB" sz="1400" b="1" dirty="0">
                <a:solidFill>
                  <a:schemeClr val="accent6"/>
                </a:solidFill>
                <a:latin typeface="Arial" pitchFamily="34" charset="0"/>
                <a:cs typeface="Arial" pitchFamily="34" charset="0"/>
              </a:rPr>
              <a:t>3 987</a:t>
            </a:r>
          </a:p>
        </p:txBody>
      </p:sp>
      <p:grpSp>
        <p:nvGrpSpPr>
          <p:cNvPr id="60" name="Gruppieren 59">
            <a:extLst>
              <a:ext uri="{FF2B5EF4-FFF2-40B4-BE49-F238E27FC236}">
                <a16:creationId xmlns:a16="http://schemas.microsoft.com/office/drawing/2014/main" id="{FB3E3459-286E-12E2-B022-A24E5685BDE5}"/>
              </a:ext>
            </a:extLst>
          </p:cNvPr>
          <p:cNvGrpSpPr/>
          <p:nvPr/>
        </p:nvGrpSpPr>
        <p:grpSpPr>
          <a:xfrm>
            <a:off x="3495193" y="3010712"/>
            <a:ext cx="765642" cy="725743"/>
            <a:chOff x="4239764" y="6728688"/>
            <a:chExt cx="811276" cy="820001"/>
          </a:xfrm>
        </p:grpSpPr>
        <p:grpSp>
          <p:nvGrpSpPr>
            <p:cNvPr id="61" name="Gruppieren 60">
              <a:extLst>
                <a:ext uri="{FF2B5EF4-FFF2-40B4-BE49-F238E27FC236}">
                  <a16:creationId xmlns:a16="http://schemas.microsoft.com/office/drawing/2014/main" id="{2BC95526-40AA-0D9A-DDF0-A2AB559E5BD1}"/>
                </a:ext>
              </a:extLst>
            </p:cNvPr>
            <p:cNvGrpSpPr/>
            <p:nvPr/>
          </p:nvGrpSpPr>
          <p:grpSpPr>
            <a:xfrm>
              <a:off x="4714490" y="7137526"/>
              <a:ext cx="336550" cy="411163"/>
              <a:chOff x="-1720822" y="4891820"/>
              <a:chExt cx="336550" cy="411163"/>
            </a:xfrm>
          </p:grpSpPr>
          <p:sp>
            <p:nvSpPr>
              <p:cNvPr id="98" name="Freeform 233">
                <a:extLst>
                  <a:ext uri="{FF2B5EF4-FFF2-40B4-BE49-F238E27FC236}">
                    <a16:creationId xmlns:a16="http://schemas.microsoft.com/office/drawing/2014/main" id="{D5F8D067-1E71-DAE8-07B4-C9C38F56D1B3}"/>
                  </a:ext>
                </a:extLst>
              </p:cNvPr>
              <p:cNvSpPr>
                <a:spLocks noChangeAspect="1"/>
              </p:cNvSpPr>
              <p:nvPr/>
            </p:nvSpPr>
            <p:spPr bwMode="auto">
              <a:xfrm>
                <a:off x="-1720822" y="4891820"/>
                <a:ext cx="336550" cy="411163"/>
              </a:xfrm>
              <a:custGeom>
                <a:avLst/>
                <a:gdLst>
                  <a:gd name="T0" fmla="*/ 44 w 89"/>
                  <a:gd name="T1" fmla="*/ 109 h 109"/>
                  <a:gd name="T2" fmla="*/ 89 w 89"/>
                  <a:gd name="T3" fmla="*/ 55 h 109"/>
                  <a:gd name="T4" fmla="*/ 89 w 89"/>
                  <a:gd name="T5" fmla="*/ 14 h 109"/>
                  <a:gd name="T6" fmla="*/ 44 w 89"/>
                  <a:gd name="T7" fmla="*/ 0 h 109"/>
                  <a:gd name="T8" fmla="*/ 0 w 89"/>
                  <a:gd name="T9" fmla="*/ 14 h 109"/>
                  <a:gd name="T10" fmla="*/ 0 w 89"/>
                  <a:gd name="T11" fmla="*/ 55 h 109"/>
                  <a:gd name="T12" fmla="*/ 44 w 89"/>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89" h="109">
                    <a:moveTo>
                      <a:pt x="44" y="109"/>
                    </a:moveTo>
                    <a:cubicBezTo>
                      <a:pt x="44" y="109"/>
                      <a:pt x="89" y="92"/>
                      <a:pt x="89" y="55"/>
                    </a:cubicBezTo>
                    <a:cubicBezTo>
                      <a:pt x="89" y="14"/>
                      <a:pt x="89" y="14"/>
                      <a:pt x="89" y="14"/>
                    </a:cubicBezTo>
                    <a:cubicBezTo>
                      <a:pt x="89" y="14"/>
                      <a:pt x="69" y="0"/>
                      <a:pt x="44" y="0"/>
                    </a:cubicBezTo>
                    <a:cubicBezTo>
                      <a:pt x="20" y="0"/>
                      <a:pt x="0" y="14"/>
                      <a:pt x="0" y="14"/>
                    </a:cubicBezTo>
                    <a:cubicBezTo>
                      <a:pt x="0" y="55"/>
                      <a:pt x="0" y="55"/>
                      <a:pt x="0" y="55"/>
                    </a:cubicBezTo>
                    <a:cubicBezTo>
                      <a:pt x="0" y="92"/>
                      <a:pt x="44" y="109"/>
                      <a:pt x="44" y="109"/>
                    </a:cubicBezTo>
                    <a:close/>
                  </a:path>
                </a:pathLst>
              </a:cu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de-DE" dirty="0"/>
              </a:p>
            </p:txBody>
          </p:sp>
          <p:sp>
            <p:nvSpPr>
              <p:cNvPr id="99" name="Freeform 234">
                <a:extLst>
                  <a:ext uri="{FF2B5EF4-FFF2-40B4-BE49-F238E27FC236}">
                    <a16:creationId xmlns:a16="http://schemas.microsoft.com/office/drawing/2014/main" id="{2E047086-B782-5AD5-88EC-DC2AA1FE9002}"/>
                  </a:ext>
                </a:extLst>
              </p:cNvPr>
              <p:cNvSpPr>
                <a:spLocks noChangeAspect="1"/>
              </p:cNvSpPr>
              <p:nvPr/>
            </p:nvSpPr>
            <p:spPr bwMode="auto">
              <a:xfrm>
                <a:off x="-1619222" y="5047395"/>
                <a:ext cx="155575" cy="101600"/>
              </a:xfrm>
              <a:custGeom>
                <a:avLst/>
                <a:gdLst>
                  <a:gd name="T0" fmla="*/ 98 w 98"/>
                  <a:gd name="T1" fmla="*/ 0 h 64"/>
                  <a:gd name="T2" fmla="*/ 67 w 98"/>
                  <a:gd name="T3" fmla="*/ 33 h 64"/>
                  <a:gd name="T4" fmla="*/ 34 w 98"/>
                  <a:gd name="T5" fmla="*/ 64 h 64"/>
                  <a:gd name="T6" fmla="*/ 0 w 98"/>
                  <a:gd name="T7" fmla="*/ 33 h 64"/>
                </a:gdLst>
                <a:ahLst/>
                <a:cxnLst>
                  <a:cxn ang="0">
                    <a:pos x="T0" y="T1"/>
                  </a:cxn>
                  <a:cxn ang="0">
                    <a:pos x="T2" y="T3"/>
                  </a:cxn>
                  <a:cxn ang="0">
                    <a:pos x="T4" y="T5"/>
                  </a:cxn>
                  <a:cxn ang="0">
                    <a:pos x="T6" y="T7"/>
                  </a:cxn>
                </a:cxnLst>
                <a:rect l="0" t="0" r="r" b="b"/>
                <a:pathLst>
                  <a:path w="98" h="64">
                    <a:moveTo>
                      <a:pt x="98" y="0"/>
                    </a:moveTo>
                    <a:lnTo>
                      <a:pt x="67" y="33"/>
                    </a:lnTo>
                    <a:lnTo>
                      <a:pt x="34" y="64"/>
                    </a:lnTo>
                    <a:lnTo>
                      <a:pt x="0" y="33"/>
                    </a:ln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endParaRPr lang="de-DE" dirty="0"/>
              </a:p>
            </p:txBody>
          </p:sp>
        </p:grpSp>
        <p:sp>
          <p:nvSpPr>
            <p:cNvPr id="62" name="Freihandform: Form 61">
              <a:extLst>
                <a:ext uri="{FF2B5EF4-FFF2-40B4-BE49-F238E27FC236}">
                  <a16:creationId xmlns:a16="http://schemas.microsoft.com/office/drawing/2014/main" id="{B029EF61-DF24-3B67-60E2-D87AE5274B7C}"/>
                </a:ext>
              </a:extLst>
            </p:cNvPr>
            <p:cNvSpPr/>
            <p:nvPr/>
          </p:nvSpPr>
          <p:spPr>
            <a:xfrm flipH="1">
              <a:off x="4345463" y="6893021"/>
              <a:ext cx="210907" cy="210907"/>
            </a:xfrm>
            <a:custGeom>
              <a:avLst/>
              <a:gdLst>
                <a:gd name="connsiteX0" fmla="*/ 75512 w 151024"/>
                <a:gd name="connsiteY0" fmla="*/ 16781 h 151024"/>
                <a:gd name="connsiteX1" fmla="*/ 134244 w 151024"/>
                <a:gd name="connsiteY1" fmla="*/ 75512 h 151024"/>
                <a:gd name="connsiteX2" fmla="*/ 75512 w 151024"/>
                <a:gd name="connsiteY2" fmla="*/ 134244 h 151024"/>
                <a:gd name="connsiteX3" fmla="*/ 16781 w 151024"/>
                <a:gd name="connsiteY3" fmla="*/ 75512 h 151024"/>
                <a:gd name="connsiteX4" fmla="*/ 75512 w 151024"/>
                <a:gd name="connsiteY4" fmla="*/ 16781 h 151024"/>
                <a:gd name="connsiteX5" fmla="*/ 75512 w 151024"/>
                <a:gd name="connsiteY5" fmla="*/ 0 h 151024"/>
                <a:gd name="connsiteX6" fmla="*/ 0 w 151024"/>
                <a:gd name="connsiteY6" fmla="*/ 75512 h 151024"/>
                <a:gd name="connsiteX7" fmla="*/ 75512 w 151024"/>
                <a:gd name="connsiteY7" fmla="*/ 151025 h 151024"/>
                <a:gd name="connsiteX8" fmla="*/ 151025 w 151024"/>
                <a:gd name="connsiteY8" fmla="*/ 75512 h 151024"/>
                <a:gd name="connsiteX9" fmla="*/ 75512 w 151024"/>
                <a:gd name="connsiteY9" fmla="*/ 0 h 15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24" h="151024">
                  <a:moveTo>
                    <a:pt x="75512" y="16781"/>
                  </a:moveTo>
                  <a:cubicBezTo>
                    <a:pt x="107949" y="16781"/>
                    <a:pt x="134244" y="43076"/>
                    <a:pt x="134244" y="75512"/>
                  </a:cubicBezTo>
                  <a:cubicBezTo>
                    <a:pt x="134244" y="107949"/>
                    <a:pt x="107949" y="134244"/>
                    <a:pt x="75512" y="134244"/>
                  </a:cubicBezTo>
                  <a:cubicBezTo>
                    <a:pt x="43076" y="134244"/>
                    <a:pt x="16781" y="107949"/>
                    <a:pt x="16781" y="75512"/>
                  </a:cubicBezTo>
                  <a:cubicBezTo>
                    <a:pt x="16827" y="43095"/>
                    <a:pt x="43095" y="16827"/>
                    <a:pt x="75512" y="16781"/>
                  </a:cubicBezTo>
                  <a:moveTo>
                    <a:pt x="75512" y="0"/>
                  </a:moveTo>
                  <a:cubicBezTo>
                    <a:pt x="33808" y="0"/>
                    <a:pt x="0" y="33808"/>
                    <a:pt x="0" y="75512"/>
                  </a:cubicBezTo>
                  <a:cubicBezTo>
                    <a:pt x="0" y="117217"/>
                    <a:pt x="33808" y="151025"/>
                    <a:pt x="75512" y="151025"/>
                  </a:cubicBezTo>
                  <a:cubicBezTo>
                    <a:pt x="117217" y="151025"/>
                    <a:pt x="151025" y="117217"/>
                    <a:pt x="151025" y="75512"/>
                  </a:cubicBezTo>
                  <a:cubicBezTo>
                    <a:pt x="151025" y="33808"/>
                    <a:pt x="117217" y="0"/>
                    <a:pt x="75512" y="0"/>
                  </a:cubicBezTo>
                  <a:close/>
                </a:path>
              </a:pathLst>
            </a:custGeom>
            <a:solidFill>
              <a:schemeClr val="accent6"/>
            </a:solidFill>
            <a:ln w="3175" cap="flat">
              <a:noFill/>
              <a:prstDash val="solid"/>
              <a:miter/>
            </a:ln>
          </p:spPr>
          <p:txBody>
            <a:bodyPr rtlCol="0" anchor="ctr"/>
            <a:lstStyle/>
            <a:p>
              <a:endParaRPr lang="en-GB" dirty="0"/>
            </a:p>
          </p:txBody>
        </p:sp>
        <p:sp>
          <p:nvSpPr>
            <p:cNvPr id="63" name="Freihandform: Form 62">
              <a:extLst>
                <a:ext uri="{FF2B5EF4-FFF2-40B4-BE49-F238E27FC236}">
                  <a16:creationId xmlns:a16="http://schemas.microsoft.com/office/drawing/2014/main" id="{BA2FE954-CC23-9ACA-BCBB-BC7C19DCBE42}"/>
                </a:ext>
              </a:extLst>
            </p:cNvPr>
            <p:cNvSpPr/>
            <p:nvPr/>
          </p:nvSpPr>
          <p:spPr>
            <a:xfrm flipH="1">
              <a:off x="4239764" y="7131908"/>
              <a:ext cx="422272" cy="211200"/>
            </a:xfrm>
            <a:custGeom>
              <a:avLst/>
              <a:gdLst>
                <a:gd name="connsiteX0" fmla="*/ 302376 w 302376"/>
                <a:gd name="connsiteY0" fmla="*/ 151209 h 151234"/>
                <a:gd name="connsiteX1" fmla="*/ 285596 w 302376"/>
                <a:gd name="connsiteY1" fmla="*/ 151209 h 151234"/>
                <a:gd name="connsiteX2" fmla="*/ 285596 w 302376"/>
                <a:gd name="connsiteY2" fmla="*/ 79791 h 151234"/>
                <a:gd name="connsiteX3" fmla="*/ 274848 w 302376"/>
                <a:gd name="connsiteY3" fmla="*/ 58061 h 151234"/>
                <a:gd name="connsiteX4" fmla="*/ 208003 w 302376"/>
                <a:gd name="connsiteY4" fmla="*/ 26069 h 151234"/>
                <a:gd name="connsiteX5" fmla="*/ 150949 w 302376"/>
                <a:gd name="connsiteY5" fmla="*/ 16755 h 151234"/>
                <a:gd name="connsiteX6" fmla="*/ 95112 w 302376"/>
                <a:gd name="connsiteY6" fmla="*/ 25859 h 151234"/>
                <a:gd name="connsiteX7" fmla="*/ 27570 w 302376"/>
                <a:gd name="connsiteY7" fmla="*/ 58035 h 151234"/>
                <a:gd name="connsiteX8" fmla="*/ 16781 w 302376"/>
                <a:gd name="connsiteY8" fmla="*/ 79850 h 151234"/>
                <a:gd name="connsiteX9" fmla="*/ 16781 w 302376"/>
                <a:gd name="connsiteY9" fmla="*/ 151234 h 151234"/>
                <a:gd name="connsiteX10" fmla="*/ 0 w 302376"/>
                <a:gd name="connsiteY10" fmla="*/ 151234 h 151234"/>
                <a:gd name="connsiteX11" fmla="*/ 0 w 302376"/>
                <a:gd name="connsiteY11" fmla="*/ 79791 h 151234"/>
                <a:gd name="connsiteX12" fmla="*/ 17620 w 302376"/>
                <a:gd name="connsiteY12" fmla="*/ 44552 h 151234"/>
                <a:gd name="connsiteX13" fmla="*/ 90287 w 302376"/>
                <a:gd name="connsiteY13" fmla="*/ 9817 h 151234"/>
                <a:gd name="connsiteX14" fmla="*/ 151117 w 302376"/>
                <a:gd name="connsiteY14" fmla="*/ 0 h 151234"/>
                <a:gd name="connsiteX15" fmla="*/ 212273 w 302376"/>
                <a:gd name="connsiteY15" fmla="*/ 9875 h 151234"/>
                <a:gd name="connsiteX16" fmla="*/ 284849 w 302376"/>
                <a:gd name="connsiteY16" fmla="*/ 44636 h 151234"/>
                <a:gd name="connsiteX17" fmla="*/ 302343 w 302376"/>
                <a:gd name="connsiteY17" fmla="*/ 80026 h 15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2376" h="151234">
                  <a:moveTo>
                    <a:pt x="302376" y="151209"/>
                  </a:moveTo>
                  <a:lnTo>
                    <a:pt x="285596" y="151209"/>
                  </a:lnTo>
                  <a:lnTo>
                    <a:pt x="285596" y="79791"/>
                  </a:lnTo>
                  <a:cubicBezTo>
                    <a:pt x="285878" y="71205"/>
                    <a:pt x="281844" y="63047"/>
                    <a:pt x="274848" y="58061"/>
                  </a:cubicBezTo>
                  <a:cubicBezTo>
                    <a:pt x="255164" y="42652"/>
                    <a:pt x="232350" y="31733"/>
                    <a:pt x="208003" y="26069"/>
                  </a:cubicBezTo>
                  <a:cubicBezTo>
                    <a:pt x="189475" y="20478"/>
                    <a:pt x="170293" y="17347"/>
                    <a:pt x="150949" y="16755"/>
                  </a:cubicBezTo>
                  <a:cubicBezTo>
                    <a:pt x="131974" y="16838"/>
                    <a:pt x="113131" y="19911"/>
                    <a:pt x="95112" y="25859"/>
                  </a:cubicBezTo>
                  <a:cubicBezTo>
                    <a:pt x="70856" y="32459"/>
                    <a:pt x="47980" y="43357"/>
                    <a:pt x="27570" y="58035"/>
                  </a:cubicBezTo>
                  <a:cubicBezTo>
                    <a:pt x="20799" y="63252"/>
                    <a:pt x="16817" y="71303"/>
                    <a:pt x="16781" y="79850"/>
                  </a:cubicBezTo>
                  <a:lnTo>
                    <a:pt x="16781" y="151234"/>
                  </a:lnTo>
                  <a:lnTo>
                    <a:pt x="0" y="151234"/>
                  </a:lnTo>
                  <a:lnTo>
                    <a:pt x="0" y="79791"/>
                  </a:lnTo>
                  <a:cubicBezTo>
                    <a:pt x="98" y="65950"/>
                    <a:pt x="6606" y="52936"/>
                    <a:pt x="17620" y="44552"/>
                  </a:cubicBezTo>
                  <a:cubicBezTo>
                    <a:pt x="39571" y="28722"/>
                    <a:pt x="64183" y="16958"/>
                    <a:pt x="90287" y="9817"/>
                  </a:cubicBezTo>
                  <a:cubicBezTo>
                    <a:pt x="109922" y="3365"/>
                    <a:pt x="130450" y="52"/>
                    <a:pt x="151117" y="0"/>
                  </a:cubicBezTo>
                  <a:cubicBezTo>
                    <a:pt x="171847" y="593"/>
                    <a:pt x="192409" y="3913"/>
                    <a:pt x="212273" y="9875"/>
                  </a:cubicBezTo>
                  <a:cubicBezTo>
                    <a:pt x="238702" y="16056"/>
                    <a:pt x="263468" y="27918"/>
                    <a:pt x="284849" y="44636"/>
                  </a:cubicBezTo>
                  <a:cubicBezTo>
                    <a:pt x="296191" y="52800"/>
                    <a:pt x="302745" y="66057"/>
                    <a:pt x="302343" y="80026"/>
                  </a:cubicBezTo>
                  <a:close/>
                </a:path>
              </a:pathLst>
            </a:custGeom>
            <a:solidFill>
              <a:schemeClr val="accent6"/>
            </a:solidFill>
            <a:ln w="3175" cap="flat">
              <a:noFill/>
              <a:prstDash val="solid"/>
              <a:miter/>
            </a:ln>
          </p:spPr>
          <p:txBody>
            <a:bodyPr rtlCol="0" anchor="ctr"/>
            <a:lstStyle/>
            <a:p>
              <a:endParaRPr lang="en-GB" dirty="0"/>
            </a:p>
          </p:txBody>
        </p:sp>
        <p:sp>
          <p:nvSpPr>
            <p:cNvPr id="96" name="Freihandform: Form 95">
              <a:extLst>
                <a:ext uri="{FF2B5EF4-FFF2-40B4-BE49-F238E27FC236}">
                  <a16:creationId xmlns:a16="http://schemas.microsoft.com/office/drawing/2014/main" id="{0923EA55-D82E-D5D1-EDC1-6C15A67FCE76}"/>
                </a:ext>
              </a:extLst>
            </p:cNvPr>
            <p:cNvSpPr/>
            <p:nvPr/>
          </p:nvSpPr>
          <p:spPr>
            <a:xfrm flipH="1">
              <a:off x="4632321" y="6728688"/>
              <a:ext cx="210907" cy="210907"/>
            </a:xfrm>
            <a:custGeom>
              <a:avLst/>
              <a:gdLst>
                <a:gd name="connsiteX0" fmla="*/ 75512 w 151024"/>
                <a:gd name="connsiteY0" fmla="*/ 16781 h 151024"/>
                <a:gd name="connsiteX1" fmla="*/ 134244 w 151024"/>
                <a:gd name="connsiteY1" fmla="*/ 75512 h 151024"/>
                <a:gd name="connsiteX2" fmla="*/ 75512 w 151024"/>
                <a:gd name="connsiteY2" fmla="*/ 134244 h 151024"/>
                <a:gd name="connsiteX3" fmla="*/ 16781 w 151024"/>
                <a:gd name="connsiteY3" fmla="*/ 75512 h 151024"/>
                <a:gd name="connsiteX4" fmla="*/ 75512 w 151024"/>
                <a:gd name="connsiteY4" fmla="*/ 16781 h 151024"/>
                <a:gd name="connsiteX5" fmla="*/ 75512 w 151024"/>
                <a:gd name="connsiteY5" fmla="*/ 0 h 151024"/>
                <a:gd name="connsiteX6" fmla="*/ 0 w 151024"/>
                <a:gd name="connsiteY6" fmla="*/ 75512 h 151024"/>
                <a:gd name="connsiteX7" fmla="*/ 75512 w 151024"/>
                <a:gd name="connsiteY7" fmla="*/ 151025 h 151024"/>
                <a:gd name="connsiteX8" fmla="*/ 151025 w 151024"/>
                <a:gd name="connsiteY8" fmla="*/ 75512 h 151024"/>
                <a:gd name="connsiteX9" fmla="*/ 75512 w 151024"/>
                <a:gd name="connsiteY9" fmla="*/ 0 h 15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24" h="151024">
                  <a:moveTo>
                    <a:pt x="75512" y="16781"/>
                  </a:moveTo>
                  <a:cubicBezTo>
                    <a:pt x="107949" y="16781"/>
                    <a:pt x="134244" y="43076"/>
                    <a:pt x="134244" y="75512"/>
                  </a:cubicBezTo>
                  <a:cubicBezTo>
                    <a:pt x="134244" y="107949"/>
                    <a:pt x="107949" y="134244"/>
                    <a:pt x="75512" y="134244"/>
                  </a:cubicBezTo>
                  <a:cubicBezTo>
                    <a:pt x="43076" y="134244"/>
                    <a:pt x="16781" y="107949"/>
                    <a:pt x="16781" y="75512"/>
                  </a:cubicBezTo>
                  <a:cubicBezTo>
                    <a:pt x="16827" y="43095"/>
                    <a:pt x="43095" y="16827"/>
                    <a:pt x="75512" y="16781"/>
                  </a:cubicBezTo>
                  <a:moveTo>
                    <a:pt x="75512" y="0"/>
                  </a:moveTo>
                  <a:cubicBezTo>
                    <a:pt x="33808" y="0"/>
                    <a:pt x="0" y="33808"/>
                    <a:pt x="0" y="75512"/>
                  </a:cubicBezTo>
                  <a:cubicBezTo>
                    <a:pt x="0" y="117217"/>
                    <a:pt x="33808" y="151025"/>
                    <a:pt x="75512" y="151025"/>
                  </a:cubicBezTo>
                  <a:cubicBezTo>
                    <a:pt x="117217" y="151025"/>
                    <a:pt x="151025" y="117217"/>
                    <a:pt x="151025" y="75512"/>
                  </a:cubicBezTo>
                  <a:cubicBezTo>
                    <a:pt x="151025" y="33808"/>
                    <a:pt x="117217" y="0"/>
                    <a:pt x="75512" y="0"/>
                  </a:cubicBezTo>
                  <a:close/>
                </a:path>
              </a:pathLst>
            </a:custGeom>
            <a:solidFill>
              <a:schemeClr val="accent6"/>
            </a:solidFill>
            <a:ln w="3175" cap="flat">
              <a:noFill/>
              <a:prstDash val="solid"/>
              <a:miter/>
            </a:ln>
          </p:spPr>
          <p:txBody>
            <a:bodyPr rtlCol="0" anchor="ctr"/>
            <a:lstStyle/>
            <a:p>
              <a:endParaRPr lang="en-GB" dirty="0"/>
            </a:p>
          </p:txBody>
        </p:sp>
        <p:sp>
          <p:nvSpPr>
            <p:cNvPr id="97" name="Freihandform: Form 96">
              <a:extLst>
                <a:ext uri="{FF2B5EF4-FFF2-40B4-BE49-F238E27FC236}">
                  <a16:creationId xmlns:a16="http://schemas.microsoft.com/office/drawing/2014/main" id="{0B11F610-F12B-EC4E-A0B3-4F0EB28A6CAB}"/>
                </a:ext>
              </a:extLst>
            </p:cNvPr>
            <p:cNvSpPr/>
            <p:nvPr/>
          </p:nvSpPr>
          <p:spPr>
            <a:xfrm flipH="1">
              <a:off x="4571345" y="6967553"/>
              <a:ext cx="377629" cy="128276"/>
            </a:xfrm>
            <a:custGeom>
              <a:avLst/>
              <a:gdLst>
                <a:gd name="connsiteX0" fmla="*/ 211165 w 377629"/>
                <a:gd name="connsiteY0" fmla="*/ 0 h 128276"/>
                <a:gd name="connsiteX1" fmla="*/ 126123 w 377629"/>
                <a:gd name="connsiteY1" fmla="*/ 13721 h 128276"/>
                <a:gd name="connsiteX2" fmla="*/ 24607 w 377629"/>
                <a:gd name="connsiteY2" fmla="*/ 62218 h 128276"/>
                <a:gd name="connsiteX3" fmla="*/ 0 w 377629"/>
                <a:gd name="connsiteY3" fmla="*/ 111429 h 128276"/>
                <a:gd name="connsiteX4" fmla="*/ 0 w 377629"/>
                <a:gd name="connsiteY4" fmla="*/ 128276 h 128276"/>
                <a:gd name="connsiteX5" fmla="*/ 23435 w 377629"/>
                <a:gd name="connsiteY5" fmla="*/ 128276 h 128276"/>
                <a:gd name="connsiteX6" fmla="*/ 23435 w 377629"/>
                <a:gd name="connsiteY6" fmla="*/ 111512 h 128276"/>
                <a:gd name="connsiteX7" fmla="*/ 38502 w 377629"/>
                <a:gd name="connsiteY7" fmla="*/ 81047 h 128276"/>
                <a:gd name="connsiteX8" fmla="*/ 132825 w 377629"/>
                <a:gd name="connsiteY8" fmla="*/ 36124 h 128276"/>
                <a:gd name="connsiteX9" fmla="*/ 210908 w 377629"/>
                <a:gd name="connsiteY9" fmla="*/ 23423 h 128276"/>
                <a:gd name="connsiteX10" fmla="*/ 290583 w 377629"/>
                <a:gd name="connsiteY10" fmla="*/ 36441 h 128276"/>
                <a:gd name="connsiteX11" fmla="*/ 377629 w 377629"/>
                <a:gd name="connsiteY11" fmla="*/ 76477 h 128276"/>
                <a:gd name="connsiteX12" fmla="*/ 369791 w 377629"/>
                <a:gd name="connsiteY12" fmla="*/ 43284 h 128276"/>
                <a:gd name="connsiteX13" fmla="*/ 296572 w 377629"/>
                <a:gd name="connsiteY13" fmla="*/ 13803 h 128276"/>
                <a:gd name="connsiteX14" fmla="*/ 211165 w 377629"/>
                <a:gd name="connsiteY14" fmla="*/ 0 h 12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629" h="128276">
                  <a:moveTo>
                    <a:pt x="211165" y="0"/>
                  </a:moveTo>
                  <a:cubicBezTo>
                    <a:pt x="182273" y="66"/>
                    <a:pt x="153572" y="4697"/>
                    <a:pt x="126123" y="13721"/>
                  </a:cubicBezTo>
                  <a:cubicBezTo>
                    <a:pt x="89653" y="23678"/>
                    <a:pt x="55269" y="40104"/>
                    <a:pt x="24607" y="62218"/>
                  </a:cubicBezTo>
                  <a:cubicBezTo>
                    <a:pt x="9226" y="73926"/>
                    <a:pt x="139" y="92100"/>
                    <a:pt x="0" y="111429"/>
                  </a:cubicBezTo>
                  <a:lnTo>
                    <a:pt x="0" y="128276"/>
                  </a:lnTo>
                  <a:lnTo>
                    <a:pt x="23435" y="128276"/>
                  </a:lnTo>
                  <a:lnTo>
                    <a:pt x="23435" y="111512"/>
                  </a:lnTo>
                  <a:cubicBezTo>
                    <a:pt x="23485" y="99576"/>
                    <a:pt x="29046" y="88332"/>
                    <a:pt x="38502" y="81047"/>
                  </a:cubicBezTo>
                  <a:cubicBezTo>
                    <a:pt x="67005" y="60553"/>
                    <a:pt x="98951" y="45338"/>
                    <a:pt x="132825" y="36124"/>
                  </a:cubicBezTo>
                  <a:cubicBezTo>
                    <a:pt x="158022" y="27809"/>
                    <a:pt x="184375" y="23523"/>
                    <a:pt x="210908" y="23423"/>
                  </a:cubicBezTo>
                  <a:cubicBezTo>
                    <a:pt x="237922" y="24249"/>
                    <a:pt x="264712" y="28626"/>
                    <a:pt x="290583" y="36441"/>
                  </a:cubicBezTo>
                  <a:cubicBezTo>
                    <a:pt x="321999" y="43787"/>
                    <a:pt x="351607" y="57405"/>
                    <a:pt x="377629" y="76477"/>
                  </a:cubicBezTo>
                  <a:cubicBezTo>
                    <a:pt x="373546" y="65812"/>
                    <a:pt x="370911" y="54649"/>
                    <a:pt x="369791" y="43284"/>
                  </a:cubicBezTo>
                  <a:cubicBezTo>
                    <a:pt x="347037" y="29767"/>
                    <a:pt x="322343" y="19824"/>
                    <a:pt x="296572" y="13803"/>
                  </a:cubicBezTo>
                  <a:cubicBezTo>
                    <a:pt x="268834" y="5463"/>
                    <a:pt x="240118" y="823"/>
                    <a:pt x="211165" y="0"/>
                  </a:cubicBezTo>
                  <a:close/>
                </a:path>
              </a:pathLst>
            </a:custGeom>
            <a:solidFill>
              <a:schemeClr val="accent6"/>
            </a:solidFill>
            <a:ln w="3175" cap="flat">
              <a:noFill/>
              <a:prstDash val="solid"/>
              <a:miter/>
            </a:ln>
          </p:spPr>
          <p:txBody>
            <a:bodyPr rtlCol="0" anchor="ctr"/>
            <a:lstStyle/>
            <a:p>
              <a:endParaRPr lang="en-GB" dirty="0"/>
            </a:p>
          </p:txBody>
        </p:sp>
      </p:grpSp>
      <p:sp>
        <p:nvSpPr>
          <p:cNvPr id="107" name="Arc 11">
            <a:extLst>
              <a:ext uri="{FF2B5EF4-FFF2-40B4-BE49-F238E27FC236}">
                <a16:creationId xmlns:a16="http://schemas.microsoft.com/office/drawing/2014/main" id="{1D803054-EAE5-3163-7803-1EA979D97067}"/>
              </a:ext>
            </a:extLst>
          </p:cNvPr>
          <p:cNvSpPr/>
          <p:nvPr/>
        </p:nvSpPr>
        <p:spPr>
          <a:xfrm>
            <a:off x="713380" y="3684427"/>
            <a:ext cx="576000" cy="576000"/>
          </a:xfrm>
          <a:prstGeom prst="ellipse">
            <a:avLst/>
          </a:prstGeom>
          <a:ln w="508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lIns="182843" tIns="91422" rIns="182843" bIns="91422" rtlCol="0" anchor="ctr"/>
          <a:lstStyle/>
          <a:p>
            <a:pPr algn="ctr"/>
            <a:endParaRPr lang="en-GB" sz="6400" dirty="0"/>
          </a:p>
        </p:txBody>
      </p:sp>
      <p:sp>
        <p:nvSpPr>
          <p:cNvPr id="108" name="Arc 11">
            <a:extLst>
              <a:ext uri="{FF2B5EF4-FFF2-40B4-BE49-F238E27FC236}">
                <a16:creationId xmlns:a16="http://schemas.microsoft.com/office/drawing/2014/main" id="{2BD99AFA-C67B-4C3E-CD17-B66BF69461CA}"/>
              </a:ext>
            </a:extLst>
          </p:cNvPr>
          <p:cNvSpPr/>
          <p:nvPr/>
        </p:nvSpPr>
        <p:spPr>
          <a:xfrm>
            <a:off x="713380" y="3684427"/>
            <a:ext cx="576000" cy="576000"/>
          </a:xfrm>
          <a:prstGeom prst="arc">
            <a:avLst>
              <a:gd name="adj1" fmla="val 16200000"/>
              <a:gd name="adj2" fmla="val 10400687"/>
            </a:avLst>
          </a:prstGeom>
          <a:ln w="50800" cap="rnd" cmpd="sng">
            <a:solidFill>
              <a:schemeClr val="accent6"/>
            </a:solidFill>
          </a:ln>
          <a:effectLst/>
        </p:spPr>
        <p:style>
          <a:lnRef idx="2">
            <a:schemeClr val="accent1"/>
          </a:lnRef>
          <a:fillRef idx="0">
            <a:schemeClr val="accent1"/>
          </a:fillRef>
          <a:effectRef idx="1">
            <a:schemeClr val="accent1"/>
          </a:effectRef>
          <a:fontRef idx="minor">
            <a:schemeClr val="tx1"/>
          </a:fontRef>
        </p:style>
        <p:txBody>
          <a:bodyPr lIns="182843" tIns="91422" rIns="182843" bIns="91422" rtlCol="0" anchor="ctr"/>
          <a:lstStyle/>
          <a:p>
            <a:pPr algn="ctr"/>
            <a:endParaRPr lang="en-GB" sz="6400" dirty="0"/>
          </a:p>
        </p:txBody>
      </p:sp>
      <p:sp>
        <p:nvSpPr>
          <p:cNvPr id="113" name="Textplatzhalter 4">
            <a:extLst>
              <a:ext uri="{FF2B5EF4-FFF2-40B4-BE49-F238E27FC236}">
                <a16:creationId xmlns:a16="http://schemas.microsoft.com/office/drawing/2014/main" id="{00DB5053-9F7B-9D48-59B5-8D5CA1320479}"/>
              </a:ext>
            </a:extLst>
          </p:cNvPr>
          <p:cNvSpPr txBox="1">
            <a:spLocks/>
          </p:cNvSpPr>
          <p:nvPr/>
        </p:nvSpPr>
        <p:spPr>
          <a:xfrm>
            <a:off x="1423304" y="3853232"/>
            <a:ext cx="2877904" cy="462421"/>
          </a:xfrm>
          <a:prstGeom prst="rect">
            <a:avLst/>
          </a:prstGeom>
          <a:noFill/>
          <a:ln>
            <a:noFill/>
          </a:ln>
        </p:spPr>
        <p:txBody>
          <a:bodyPr vert="horz" wrap="none" lIns="0" tIns="0" rIns="0" bIns="0" rtlCol="0" anchor="ctr" anchorCtr="0">
            <a:spAutoFit/>
          </a:bodyPr>
          <a:lstStyle>
            <a:lvl1pPr marL="216000" indent="-216000" algn="l" defTabSz="914217" rtl="0" eaLnBrk="1" latinLnBrk="0" hangingPunct="1">
              <a:lnSpc>
                <a:spcPts val="2800"/>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2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8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4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80000" indent="-216000" algn="l" defTabSz="987228"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20000"/>
              </a:lnSpc>
              <a:buNone/>
              <a:tabLst>
                <a:tab pos="447675" algn="l"/>
              </a:tabLst>
            </a:pPr>
            <a:r>
              <a:rPr lang="en-GB" sz="1400" spc="40" dirty="0">
                <a:solidFill>
                  <a:schemeClr val="tx1"/>
                </a:solidFill>
              </a:rPr>
              <a:t>highly qualified </a:t>
            </a:r>
            <a:r>
              <a:rPr lang="en-US" sz="1400" b="1" spc="40" dirty="0">
                <a:solidFill>
                  <a:schemeClr val="accent6"/>
                </a:solidFill>
              </a:rPr>
              <a:t>patent examiners</a:t>
            </a:r>
            <a:br>
              <a:rPr lang="en-US" sz="1400" b="1" dirty="0">
                <a:solidFill>
                  <a:schemeClr val="accent6"/>
                </a:solidFill>
              </a:rPr>
            </a:br>
            <a:r>
              <a:rPr lang="en-US" sz="1400" b="1" dirty="0">
                <a:solidFill>
                  <a:schemeClr val="accent6"/>
                </a:solidFill>
              </a:rPr>
              <a:t>working in all fields of technology</a:t>
            </a:r>
          </a:p>
        </p:txBody>
      </p:sp>
      <p:cxnSp>
        <p:nvCxnSpPr>
          <p:cNvPr id="420" name="Gerader Verbinder 419">
            <a:extLst>
              <a:ext uri="{FF2B5EF4-FFF2-40B4-BE49-F238E27FC236}">
                <a16:creationId xmlns:a16="http://schemas.microsoft.com/office/drawing/2014/main" id="{FB509473-5E8F-B972-9327-375D0A852F4D}"/>
              </a:ext>
            </a:extLst>
          </p:cNvPr>
          <p:cNvCxnSpPr>
            <a:cxnSpLocks/>
          </p:cNvCxnSpPr>
          <p:nvPr/>
        </p:nvCxnSpPr>
        <p:spPr>
          <a:xfrm flipH="1">
            <a:off x="1423304" y="3648685"/>
            <a:ext cx="1909340" cy="0"/>
          </a:xfrm>
          <a:prstGeom prst="line">
            <a:avLst/>
          </a:prstGeom>
          <a:noFill/>
          <a:ln w="63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90542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BB63A2-6605-4545-AF4D-BF70109C562D}"/>
              </a:ext>
            </a:extLst>
          </p:cNvPr>
          <p:cNvSpPr>
            <a:spLocks noGrp="1"/>
          </p:cNvSpPr>
          <p:nvPr>
            <p:ph type="title"/>
          </p:nvPr>
        </p:nvSpPr>
        <p:spPr/>
        <p:txBody>
          <a:bodyPr/>
          <a:lstStyle/>
          <a:p>
            <a:r>
              <a:rPr lang="en-GB" dirty="0"/>
              <a:t>The legal framework</a:t>
            </a:r>
          </a:p>
        </p:txBody>
      </p:sp>
      <p:sp>
        <p:nvSpPr>
          <p:cNvPr id="14" name="Fußzeilenplatzhalter 13">
            <a:extLst>
              <a:ext uri="{FF2B5EF4-FFF2-40B4-BE49-F238E27FC236}">
                <a16:creationId xmlns:a16="http://schemas.microsoft.com/office/drawing/2014/main" id="{662186EB-BC7E-769A-113D-6123535E56B6}"/>
              </a:ext>
            </a:extLst>
          </p:cNvPr>
          <p:cNvSpPr>
            <a:spLocks noGrp="1"/>
          </p:cNvSpPr>
          <p:nvPr>
            <p:ph type="ftr" sz="quarter" idx="11"/>
          </p:nvPr>
        </p:nvSpPr>
        <p:spPr/>
        <p:txBody>
          <a:bodyPr/>
          <a:lstStyle/>
          <a:p>
            <a:r>
              <a:rPr lang="en-US" dirty="0"/>
              <a:t>Ngt plants in epo practice</a:t>
            </a:r>
          </a:p>
        </p:txBody>
      </p:sp>
      <p:sp>
        <p:nvSpPr>
          <p:cNvPr id="6" name="Foliennummernplatzhalter 5">
            <a:extLst>
              <a:ext uri="{FF2B5EF4-FFF2-40B4-BE49-F238E27FC236}">
                <a16:creationId xmlns:a16="http://schemas.microsoft.com/office/drawing/2014/main" id="{7A6EC7B4-BA89-406A-B6B5-6A6A1BD734A0}"/>
              </a:ext>
            </a:extLst>
          </p:cNvPr>
          <p:cNvSpPr>
            <a:spLocks noGrp="1"/>
          </p:cNvSpPr>
          <p:nvPr>
            <p:ph type="sldNum" sz="quarter" idx="12"/>
          </p:nvPr>
        </p:nvSpPr>
        <p:spPr/>
        <p:txBody>
          <a:bodyPr/>
          <a:lstStyle/>
          <a:p>
            <a:pPr lvl="0"/>
            <a:fld id="{674EA9EC-1B05-4201-9CAB-FD248E64301B}" type="slidenum">
              <a:rPr lang="en-GB" noProof="0" smtClean="0"/>
              <a:pPr lvl="0"/>
              <a:t>3</a:t>
            </a:fld>
            <a:endParaRPr lang="en-GB" noProof="0" dirty="0"/>
          </a:p>
        </p:txBody>
      </p:sp>
      <p:sp>
        <p:nvSpPr>
          <p:cNvPr id="21" name="Rechteck 20">
            <a:extLst>
              <a:ext uri="{FF2B5EF4-FFF2-40B4-BE49-F238E27FC236}">
                <a16:creationId xmlns:a16="http://schemas.microsoft.com/office/drawing/2014/main" id="{8A9A8297-E761-45F3-A3BD-4A18D3113132}"/>
              </a:ext>
            </a:extLst>
          </p:cNvPr>
          <p:cNvSpPr/>
          <p:nvPr/>
        </p:nvSpPr>
        <p:spPr>
          <a:xfrm flipH="1">
            <a:off x="685121" y="1474788"/>
            <a:ext cx="1332000" cy="119014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213" rtl="0" eaLnBrk="1" fontAlgn="auto" latinLnBrk="0" hangingPunct="1">
              <a:lnSpc>
                <a:spcPct val="12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chemeClr val="bg1"/>
                </a:solidFill>
                <a:effectLst/>
                <a:uLnTx/>
                <a:uFillTx/>
                <a:latin typeface="Arial"/>
                <a:ea typeface="+mn-ea"/>
                <a:cs typeface="+mn-cs"/>
              </a:rPr>
              <a:t>EPC</a:t>
            </a:r>
          </a:p>
        </p:txBody>
      </p:sp>
      <p:sp>
        <p:nvSpPr>
          <p:cNvPr id="24" name="Rechteck 23">
            <a:extLst>
              <a:ext uri="{FF2B5EF4-FFF2-40B4-BE49-F238E27FC236}">
                <a16:creationId xmlns:a16="http://schemas.microsoft.com/office/drawing/2014/main" id="{9112C594-C4C2-431B-ACED-1C9E80304E9C}"/>
              </a:ext>
            </a:extLst>
          </p:cNvPr>
          <p:cNvSpPr/>
          <p:nvPr/>
        </p:nvSpPr>
        <p:spPr>
          <a:xfrm flipH="1">
            <a:off x="685121" y="2925746"/>
            <a:ext cx="1332000" cy="1190143"/>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213" rtl="0" eaLnBrk="1" fontAlgn="auto" latinLnBrk="0" hangingPunct="1">
              <a:lnSpc>
                <a:spcPct val="12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chemeClr val="bg1"/>
                </a:solidFill>
                <a:effectLst/>
                <a:uLnTx/>
                <a:uFillTx/>
                <a:latin typeface="Arial"/>
                <a:ea typeface="+mn-ea"/>
                <a:cs typeface="+mn-cs"/>
              </a:rPr>
              <a:t>Directive 98/44/EC</a:t>
            </a:r>
          </a:p>
        </p:txBody>
      </p:sp>
      <p:sp>
        <p:nvSpPr>
          <p:cNvPr id="12" name="AutoShape 33">
            <a:extLst>
              <a:ext uri="{FF2B5EF4-FFF2-40B4-BE49-F238E27FC236}">
                <a16:creationId xmlns:a16="http://schemas.microsoft.com/office/drawing/2014/main" id="{BE63089B-9A9E-BBC1-41A1-83ED215C8146}"/>
              </a:ext>
            </a:extLst>
          </p:cNvPr>
          <p:cNvSpPr>
            <a:spLocks noChangeArrowheads="1"/>
          </p:cNvSpPr>
          <p:nvPr/>
        </p:nvSpPr>
        <p:spPr bwMode="auto">
          <a:xfrm>
            <a:off x="2240280" y="1474788"/>
            <a:ext cx="6560821" cy="1190143"/>
          </a:xfrm>
          <a:prstGeom prst="rect">
            <a:avLst/>
          </a:prstGeom>
          <a:noFill/>
          <a:ln w="12700" algn="ctr">
            <a:noFill/>
            <a:miter lim="800000"/>
            <a:headEnd/>
            <a:tailEnd/>
          </a:ln>
          <a:effectLst/>
        </p:spPr>
        <p:txBody>
          <a:bodyPr lIns="72000" tIns="36000" rIns="36000" bIns="36000" anchor="ctr"/>
          <a:lstStyle/>
          <a:p>
            <a:pPr marL="180975" lvl="1" indent="-180975" defTabSz="685800">
              <a:lnSpc>
                <a:spcPct val="120000"/>
              </a:lnSpc>
              <a:spcBef>
                <a:spcPts val="600"/>
              </a:spcBef>
              <a:buClr>
                <a:schemeClr val="accent6"/>
              </a:buClr>
              <a:buSzPct val="100000"/>
              <a:buFont typeface="Wingdings" panose="05000000000000000000" pitchFamily="2" charset="2"/>
              <a:buChar char="n"/>
            </a:pPr>
            <a:r>
              <a:rPr lang="en-US" sz="1400" dirty="0"/>
              <a:t>Implementing Regulations to the EPC</a:t>
            </a:r>
          </a:p>
          <a:p>
            <a:pPr marL="180975" lvl="1" indent="-180975" defTabSz="685800">
              <a:lnSpc>
                <a:spcPct val="120000"/>
              </a:lnSpc>
              <a:spcBef>
                <a:spcPts val="600"/>
              </a:spcBef>
              <a:buClr>
                <a:schemeClr val="accent6"/>
              </a:buClr>
              <a:buSzPct val="100000"/>
              <a:buFont typeface="Wingdings" panose="05000000000000000000" pitchFamily="2" charset="2"/>
              <a:buChar char="n"/>
            </a:pPr>
            <a:r>
              <a:rPr lang="en-US" sz="1400" dirty="0"/>
              <a:t>Case Law of the Boards of Appeal of the European Patent Office</a:t>
            </a:r>
          </a:p>
        </p:txBody>
      </p:sp>
      <p:sp>
        <p:nvSpPr>
          <p:cNvPr id="13" name="AutoShape 33">
            <a:extLst>
              <a:ext uri="{FF2B5EF4-FFF2-40B4-BE49-F238E27FC236}">
                <a16:creationId xmlns:a16="http://schemas.microsoft.com/office/drawing/2014/main" id="{49D21F70-9825-148E-ECEF-5843E9A6A5B4}"/>
              </a:ext>
            </a:extLst>
          </p:cNvPr>
          <p:cNvSpPr>
            <a:spLocks noChangeArrowheads="1"/>
          </p:cNvSpPr>
          <p:nvPr/>
        </p:nvSpPr>
        <p:spPr bwMode="auto">
          <a:xfrm>
            <a:off x="2240280" y="2925746"/>
            <a:ext cx="6560821" cy="1190143"/>
          </a:xfrm>
          <a:prstGeom prst="rect">
            <a:avLst/>
          </a:prstGeom>
          <a:noFill/>
          <a:ln w="12700" algn="ctr">
            <a:noFill/>
            <a:miter lim="800000"/>
            <a:headEnd/>
            <a:tailEnd/>
          </a:ln>
          <a:effectLst/>
        </p:spPr>
        <p:txBody>
          <a:bodyPr lIns="72000" tIns="36000" rIns="36000" bIns="36000" anchor="ctr"/>
          <a:lstStyle/>
          <a:p>
            <a:pPr marL="180975" lvl="1" indent="-180975" defTabSz="685800">
              <a:lnSpc>
                <a:spcPct val="120000"/>
              </a:lnSpc>
              <a:spcBef>
                <a:spcPts val="600"/>
              </a:spcBef>
              <a:buClr>
                <a:schemeClr val="accent6"/>
              </a:buClr>
              <a:buSzPct val="100000"/>
              <a:buFont typeface="Wingdings" panose="05000000000000000000" pitchFamily="2" charset="2"/>
              <a:buChar char="n"/>
            </a:pPr>
            <a:r>
              <a:rPr lang="en-US" sz="1400" dirty="0"/>
              <a:t>patentability provisions inserted into EPC in 1999</a:t>
            </a:r>
          </a:p>
          <a:p>
            <a:pPr marL="180975" lvl="1" indent="-180975" defTabSz="685800">
              <a:lnSpc>
                <a:spcPct val="120000"/>
              </a:lnSpc>
              <a:spcBef>
                <a:spcPts val="600"/>
              </a:spcBef>
              <a:buClr>
                <a:schemeClr val="accent6"/>
              </a:buClr>
              <a:buSzPct val="100000"/>
              <a:buFont typeface="Wingdings" panose="05000000000000000000" pitchFamily="2" charset="2"/>
              <a:buChar char="n"/>
            </a:pPr>
            <a:r>
              <a:rPr lang="en-US" sz="1400" dirty="0"/>
              <a:t>used as a supplementary means of interpretation (e.g. T 1553/22)</a:t>
            </a:r>
          </a:p>
          <a:p>
            <a:pPr marL="180975" lvl="1" indent="-180975" defTabSz="685800">
              <a:lnSpc>
                <a:spcPct val="120000"/>
              </a:lnSpc>
              <a:spcBef>
                <a:spcPts val="600"/>
              </a:spcBef>
              <a:buClr>
                <a:schemeClr val="accent6"/>
              </a:buClr>
              <a:buSzPct val="100000"/>
              <a:buFont typeface="Wingdings" panose="05000000000000000000" pitchFamily="2" charset="2"/>
              <a:buChar char="n"/>
            </a:pPr>
            <a:r>
              <a:rPr lang="en-US" sz="1400" dirty="0"/>
              <a:t>judgements of the Court of Justice of the EU taken into account</a:t>
            </a:r>
          </a:p>
        </p:txBody>
      </p:sp>
      <p:sp>
        <p:nvSpPr>
          <p:cNvPr id="3" name="Rectangle 2">
            <a:extLst>
              <a:ext uri="{FF2B5EF4-FFF2-40B4-BE49-F238E27FC236}">
                <a16:creationId xmlns:a16="http://schemas.microsoft.com/office/drawing/2014/main" id="{ED935260-B84C-9AF5-1735-825374F6C1B3}"/>
              </a:ext>
            </a:extLst>
          </p:cNvPr>
          <p:cNvSpPr/>
          <p:nvPr/>
        </p:nvSpPr>
        <p:spPr>
          <a:xfrm>
            <a:off x="659143" y="4021887"/>
            <a:ext cx="8118819" cy="29718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GB" dirty="0"/>
          </a:p>
        </p:txBody>
      </p:sp>
      <p:sp>
        <p:nvSpPr>
          <p:cNvPr id="4" name="Rectangle 3">
            <a:extLst>
              <a:ext uri="{FF2B5EF4-FFF2-40B4-BE49-F238E27FC236}">
                <a16:creationId xmlns:a16="http://schemas.microsoft.com/office/drawing/2014/main" id="{D7B62564-98BD-11A7-4447-F92BEDB09CA4}"/>
              </a:ext>
            </a:extLst>
          </p:cNvPr>
          <p:cNvSpPr/>
          <p:nvPr/>
        </p:nvSpPr>
        <p:spPr>
          <a:xfrm>
            <a:off x="686701" y="4283075"/>
            <a:ext cx="8114400" cy="304800"/>
          </a:xfrm>
          <a:prstGeom prst="rect">
            <a:avLst/>
          </a:prstGeom>
          <a:solidFill>
            <a:schemeClr val="accent5"/>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UPC case law monitored</a:t>
            </a:r>
          </a:p>
        </p:txBody>
      </p:sp>
    </p:spTree>
    <p:extLst>
      <p:ext uri="{BB962C8B-B14F-4D97-AF65-F5344CB8AC3E}">
        <p14:creationId xmlns:p14="http://schemas.microsoft.com/office/powerpoint/2010/main" val="197017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26E3C3B-3CF0-49A9-1C86-CDAC318F3DFC}"/>
              </a:ext>
            </a:extLst>
          </p:cNvPr>
          <p:cNvSpPr>
            <a:spLocks noGrp="1"/>
          </p:cNvSpPr>
          <p:nvPr>
            <p:ph type="title"/>
          </p:nvPr>
        </p:nvSpPr>
        <p:spPr>
          <a:xfrm>
            <a:off x="686701" y="804213"/>
            <a:ext cx="8114400" cy="553998"/>
          </a:xfrm>
        </p:spPr>
        <p:txBody>
          <a:bodyPr/>
          <a:lstStyle/>
          <a:p>
            <a:r>
              <a:rPr lang="en-GB" altLang="en-US" dirty="0"/>
              <a:t>Promoting plant innovation through patents</a:t>
            </a:r>
            <a:endParaRPr lang="en-GB" dirty="0"/>
          </a:p>
        </p:txBody>
      </p:sp>
      <p:sp>
        <p:nvSpPr>
          <p:cNvPr id="23" name="Text Box 31"/>
          <p:cNvSpPr txBox="1">
            <a:spLocks noChangeArrowheads="1"/>
          </p:cNvSpPr>
          <p:nvPr/>
        </p:nvSpPr>
        <p:spPr bwMode="auto">
          <a:xfrm flipH="1">
            <a:off x="6254673" y="1983596"/>
            <a:ext cx="2188667" cy="611312"/>
          </a:xfrm>
          <a:prstGeom prst="rect">
            <a:avLst/>
          </a:prstGeom>
          <a:noFill/>
          <a:ln w="19050" algn="ctr">
            <a:noFill/>
            <a:miter lim="800000"/>
            <a:headEnd/>
            <a:tailEnd/>
          </a:ln>
          <a:effectLst/>
        </p:spPr>
        <p:txBody>
          <a:bodyPr wrap="none" lIns="36000" tIns="36000" rIns="36000" bIns="36000" anchor="ctr" anchorCtr="0">
            <a:spAutoFit/>
          </a:bodyPr>
          <a:lstStyle/>
          <a:p>
            <a:pPr>
              <a:spcBef>
                <a:spcPct val="50000"/>
              </a:spcBef>
              <a:defRPr/>
            </a:pPr>
            <a:r>
              <a:rPr lang="en-GB" sz="1400" b="1" dirty="0">
                <a:cs typeface="Arial" pitchFamily="34" charset="0"/>
              </a:rPr>
              <a:t>benefits of patents</a:t>
            </a:r>
          </a:p>
          <a:p>
            <a:pPr>
              <a:spcBef>
                <a:spcPct val="50000"/>
              </a:spcBef>
              <a:defRPr/>
            </a:pPr>
            <a:r>
              <a:rPr lang="en-GB" sz="1400" b="1" dirty="0">
                <a:cs typeface="Arial" pitchFamily="34" charset="0"/>
              </a:rPr>
              <a:t>as investment incentives</a:t>
            </a:r>
          </a:p>
        </p:txBody>
      </p:sp>
      <p:sp>
        <p:nvSpPr>
          <p:cNvPr id="24" name="Text Box 31"/>
          <p:cNvSpPr txBox="1">
            <a:spLocks noChangeArrowheads="1"/>
          </p:cNvSpPr>
          <p:nvPr/>
        </p:nvSpPr>
        <p:spPr bwMode="auto">
          <a:xfrm>
            <a:off x="1283765" y="2145179"/>
            <a:ext cx="1933789" cy="288147"/>
          </a:xfrm>
          <a:prstGeom prst="rect">
            <a:avLst/>
          </a:prstGeom>
          <a:noFill/>
          <a:ln w="19050" algn="ctr">
            <a:noFill/>
            <a:miter lim="800000"/>
            <a:headEnd/>
            <a:tailEnd/>
          </a:ln>
          <a:effectLst/>
        </p:spPr>
        <p:txBody>
          <a:bodyPr wrap="none" lIns="36000" tIns="36000" rIns="36000" bIns="36000" anchor="ctr" anchorCtr="0">
            <a:spAutoFit/>
          </a:bodyPr>
          <a:lstStyle/>
          <a:p>
            <a:pPr algn="r">
              <a:spcBef>
                <a:spcPct val="50000"/>
              </a:spcBef>
              <a:defRPr/>
            </a:pPr>
            <a:r>
              <a:rPr lang="en-GB" sz="1400" b="1" dirty="0">
                <a:cs typeface="Arial" pitchFamily="34" charset="0"/>
              </a:rPr>
              <a:t>Farm to Fork Strategy</a:t>
            </a:r>
            <a:endParaRPr lang="en-GB" sz="1400" b="1" dirty="0"/>
          </a:p>
        </p:txBody>
      </p:sp>
      <p:sp>
        <p:nvSpPr>
          <p:cNvPr id="28" name="Text Box 31"/>
          <p:cNvSpPr txBox="1">
            <a:spLocks noChangeArrowheads="1"/>
          </p:cNvSpPr>
          <p:nvPr/>
        </p:nvSpPr>
        <p:spPr bwMode="auto">
          <a:xfrm>
            <a:off x="1323839" y="3563755"/>
            <a:ext cx="1893714" cy="288147"/>
          </a:xfrm>
          <a:prstGeom prst="rect">
            <a:avLst/>
          </a:prstGeom>
          <a:noFill/>
          <a:ln w="19050" algn="ctr">
            <a:noFill/>
            <a:miter lim="800000"/>
            <a:headEnd/>
            <a:tailEnd/>
          </a:ln>
          <a:effectLst/>
        </p:spPr>
        <p:txBody>
          <a:bodyPr wrap="none" lIns="36000" tIns="36000" rIns="36000" bIns="36000" anchor="ctr" anchorCtr="0">
            <a:spAutoFit/>
          </a:bodyPr>
          <a:lstStyle/>
          <a:p>
            <a:pPr algn="r">
              <a:spcBef>
                <a:spcPct val="50000"/>
              </a:spcBef>
              <a:defRPr/>
            </a:pPr>
            <a:r>
              <a:rPr lang="en-GB" sz="1400" b="1" dirty="0">
                <a:cs typeface="Arial" pitchFamily="34" charset="0"/>
              </a:rPr>
              <a:t>European Green Deal</a:t>
            </a:r>
            <a:endParaRPr lang="en-GB" sz="1400" b="1" dirty="0"/>
          </a:p>
        </p:txBody>
      </p:sp>
      <p:grpSp>
        <p:nvGrpSpPr>
          <p:cNvPr id="3" name="Group 2">
            <a:extLst>
              <a:ext uri="{FF2B5EF4-FFF2-40B4-BE49-F238E27FC236}">
                <a16:creationId xmlns:a16="http://schemas.microsoft.com/office/drawing/2014/main" id="{A2AB1B80-C7AC-F85C-4952-2F8C276757AC}"/>
              </a:ext>
            </a:extLst>
          </p:cNvPr>
          <p:cNvGrpSpPr/>
          <p:nvPr/>
        </p:nvGrpSpPr>
        <p:grpSpPr>
          <a:xfrm>
            <a:off x="3615301" y="1981784"/>
            <a:ext cx="2257200" cy="2173056"/>
            <a:chOff x="3615301" y="1981784"/>
            <a:chExt cx="2257200" cy="2173056"/>
          </a:xfrm>
        </p:grpSpPr>
        <p:sp>
          <p:nvSpPr>
            <p:cNvPr id="21" name="Ellipse 5"/>
            <p:cNvSpPr/>
            <p:nvPr/>
          </p:nvSpPr>
          <p:spPr>
            <a:xfrm>
              <a:off x="3615301" y="1981784"/>
              <a:ext cx="2257200" cy="1083814"/>
            </a:xfrm>
            <a:custGeom>
              <a:avLst/>
              <a:gdLst>
                <a:gd name="connsiteX0" fmla="*/ 0 w 2571750"/>
                <a:gd name="connsiteY0" fmla="*/ 1285875 h 2571750"/>
                <a:gd name="connsiteX1" fmla="*/ 1285875 w 2571750"/>
                <a:gd name="connsiteY1" fmla="*/ 0 h 2571750"/>
                <a:gd name="connsiteX2" fmla="*/ 2571750 w 2571750"/>
                <a:gd name="connsiteY2" fmla="*/ 1285875 h 2571750"/>
                <a:gd name="connsiteX3" fmla="*/ 1285875 w 2571750"/>
                <a:gd name="connsiteY3" fmla="*/ 2571750 h 2571750"/>
                <a:gd name="connsiteX4" fmla="*/ 0 w 2571750"/>
                <a:gd name="connsiteY4" fmla="*/ 1285875 h 2571750"/>
                <a:gd name="connsiteX0" fmla="*/ 0 w 2571750"/>
                <a:gd name="connsiteY0" fmla="*/ 1285875 h 1446609"/>
                <a:gd name="connsiteX1" fmla="*/ 1285875 w 2571750"/>
                <a:gd name="connsiteY1" fmla="*/ 0 h 1446609"/>
                <a:gd name="connsiteX2" fmla="*/ 2571750 w 2571750"/>
                <a:gd name="connsiteY2" fmla="*/ 1285875 h 1446609"/>
                <a:gd name="connsiteX3" fmla="*/ 0 w 2571750"/>
                <a:gd name="connsiteY3" fmla="*/ 1285875 h 1446609"/>
                <a:gd name="connsiteX0" fmla="*/ 0 w 2571750"/>
                <a:gd name="connsiteY0" fmla="*/ 1285875 h 1285875"/>
                <a:gd name="connsiteX1" fmla="*/ 1285875 w 2571750"/>
                <a:gd name="connsiteY1" fmla="*/ 0 h 1285875"/>
                <a:gd name="connsiteX2" fmla="*/ 2571750 w 2571750"/>
                <a:gd name="connsiteY2" fmla="*/ 1285875 h 1285875"/>
                <a:gd name="connsiteX3" fmla="*/ 0 w 2571750"/>
                <a:gd name="connsiteY3" fmla="*/ 1285875 h 1285875"/>
              </a:gdLst>
              <a:ahLst/>
              <a:cxnLst>
                <a:cxn ang="0">
                  <a:pos x="connsiteX0" y="connsiteY0"/>
                </a:cxn>
                <a:cxn ang="0">
                  <a:pos x="connsiteX1" y="connsiteY1"/>
                </a:cxn>
                <a:cxn ang="0">
                  <a:pos x="connsiteX2" y="connsiteY2"/>
                </a:cxn>
                <a:cxn ang="0">
                  <a:pos x="connsiteX3" y="connsiteY3"/>
                </a:cxn>
              </a:cxnLst>
              <a:rect l="l" t="t" r="r" b="b"/>
              <a:pathLst>
                <a:path w="2571750" h="1285875">
                  <a:moveTo>
                    <a:pt x="0" y="1285875"/>
                  </a:moveTo>
                  <a:cubicBezTo>
                    <a:pt x="0" y="575706"/>
                    <a:pt x="575706" y="0"/>
                    <a:pt x="1285875" y="0"/>
                  </a:cubicBezTo>
                  <a:cubicBezTo>
                    <a:pt x="1996044" y="0"/>
                    <a:pt x="2571750" y="575706"/>
                    <a:pt x="2571750" y="1285875"/>
                  </a:cubicBezTo>
                  <a:lnTo>
                    <a:pt x="0" y="1285875"/>
                  </a:ln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2" name="Ellipse 5"/>
            <p:cNvSpPr/>
            <p:nvPr/>
          </p:nvSpPr>
          <p:spPr>
            <a:xfrm flipV="1">
              <a:off x="3615301" y="3071026"/>
              <a:ext cx="2257200" cy="1083814"/>
            </a:xfrm>
            <a:custGeom>
              <a:avLst/>
              <a:gdLst>
                <a:gd name="connsiteX0" fmla="*/ 0 w 2571750"/>
                <a:gd name="connsiteY0" fmla="*/ 1285875 h 2571750"/>
                <a:gd name="connsiteX1" fmla="*/ 1285875 w 2571750"/>
                <a:gd name="connsiteY1" fmla="*/ 0 h 2571750"/>
                <a:gd name="connsiteX2" fmla="*/ 2571750 w 2571750"/>
                <a:gd name="connsiteY2" fmla="*/ 1285875 h 2571750"/>
                <a:gd name="connsiteX3" fmla="*/ 1285875 w 2571750"/>
                <a:gd name="connsiteY3" fmla="*/ 2571750 h 2571750"/>
                <a:gd name="connsiteX4" fmla="*/ 0 w 2571750"/>
                <a:gd name="connsiteY4" fmla="*/ 1285875 h 2571750"/>
                <a:gd name="connsiteX0" fmla="*/ 0 w 2571750"/>
                <a:gd name="connsiteY0" fmla="*/ 1285875 h 1446609"/>
                <a:gd name="connsiteX1" fmla="*/ 1285875 w 2571750"/>
                <a:gd name="connsiteY1" fmla="*/ 0 h 1446609"/>
                <a:gd name="connsiteX2" fmla="*/ 2571750 w 2571750"/>
                <a:gd name="connsiteY2" fmla="*/ 1285875 h 1446609"/>
                <a:gd name="connsiteX3" fmla="*/ 0 w 2571750"/>
                <a:gd name="connsiteY3" fmla="*/ 1285875 h 1446609"/>
                <a:gd name="connsiteX0" fmla="*/ 0 w 2571750"/>
                <a:gd name="connsiteY0" fmla="*/ 1285875 h 1285875"/>
                <a:gd name="connsiteX1" fmla="*/ 1285875 w 2571750"/>
                <a:gd name="connsiteY1" fmla="*/ 0 h 1285875"/>
                <a:gd name="connsiteX2" fmla="*/ 2571750 w 2571750"/>
                <a:gd name="connsiteY2" fmla="*/ 1285875 h 1285875"/>
                <a:gd name="connsiteX3" fmla="*/ 0 w 2571750"/>
                <a:gd name="connsiteY3" fmla="*/ 1285875 h 1285875"/>
              </a:gdLst>
              <a:ahLst/>
              <a:cxnLst>
                <a:cxn ang="0">
                  <a:pos x="connsiteX0" y="connsiteY0"/>
                </a:cxn>
                <a:cxn ang="0">
                  <a:pos x="connsiteX1" y="connsiteY1"/>
                </a:cxn>
                <a:cxn ang="0">
                  <a:pos x="connsiteX2" y="connsiteY2"/>
                </a:cxn>
                <a:cxn ang="0">
                  <a:pos x="connsiteX3" y="connsiteY3"/>
                </a:cxn>
              </a:cxnLst>
              <a:rect l="l" t="t" r="r" b="b"/>
              <a:pathLst>
                <a:path w="2571750" h="1285875">
                  <a:moveTo>
                    <a:pt x="0" y="1285875"/>
                  </a:moveTo>
                  <a:cubicBezTo>
                    <a:pt x="0" y="575706"/>
                    <a:pt x="575706" y="0"/>
                    <a:pt x="1285875" y="0"/>
                  </a:cubicBezTo>
                  <a:cubicBezTo>
                    <a:pt x="1996044" y="0"/>
                    <a:pt x="2571750" y="575706"/>
                    <a:pt x="2571750" y="1285875"/>
                  </a:cubicBezTo>
                  <a:lnTo>
                    <a:pt x="0" y="1285875"/>
                  </a:ln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27" name="Rectangle 6"/>
          <p:cNvSpPr>
            <a:spLocks noChangeArrowheads="1"/>
          </p:cNvSpPr>
          <p:nvPr/>
        </p:nvSpPr>
        <p:spPr bwMode="auto">
          <a:xfrm>
            <a:off x="3921276" y="2490439"/>
            <a:ext cx="1645250" cy="1155747"/>
          </a:xfrm>
          <a:prstGeom prst="rect">
            <a:avLst/>
          </a:prstGeom>
          <a:noFill/>
          <a:ln>
            <a:noFill/>
          </a:ln>
          <a:effectLst/>
        </p:spPr>
        <p:txBody>
          <a:bodyPr wrap="none" lIns="36000" tIns="72000" rIns="36000" bIns="72000" anchor="ctr">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lgn="ctr" eaLnBrk="1" hangingPunct="1">
              <a:lnSpc>
                <a:spcPct val="120000"/>
              </a:lnSpc>
              <a:spcBef>
                <a:spcPct val="0"/>
              </a:spcBef>
              <a:buFontTx/>
              <a:buNone/>
            </a:pPr>
            <a:r>
              <a:rPr lang="en-GB" altLang="en-US" sz="1400" dirty="0">
                <a:solidFill>
                  <a:schemeClr val="tx1"/>
                </a:solidFill>
              </a:rPr>
              <a:t>technical innovation</a:t>
            </a:r>
          </a:p>
          <a:p>
            <a:pPr algn="ctr" eaLnBrk="1" hangingPunct="1">
              <a:lnSpc>
                <a:spcPct val="120000"/>
              </a:lnSpc>
              <a:spcBef>
                <a:spcPct val="0"/>
              </a:spcBef>
              <a:buFontTx/>
              <a:buNone/>
            </a:pPr>
            <a:r>
              <a:rPr lang="en-GB" altLang="en-US" sz="1400" dirty="0">
                <a:solidFill>
                  <a:schemeClr val="tx1"/>
                </a:solidFill>
              </a:rPr>
              <a:t>for a sustainable,</a:t>
            </a:r>
          </a:p>
          <a:p>
            <a:pPr algn="ctr" eaLnBrk="1" hangingPunct="1">
              <a:lnSpc>
                <a:spcPct val="120000"/>
              </a:lnSpc>
              <a:spcBef>
                <a:spcPct val="0"/>
              </a:spcBef>
              <a:buFontTx/>
              <a:buNone/>
            </a:pPr>
            <a:r>
              <a:rPr lang="en-GB" altLang="en-US" sz="1400" dirty="0">
                <a:solidFill>
                  <a:schemeClr val="tx1"/>
                </a:solidFill>
              </a:rPr>
              <a:t>biodiverse </a:t>
            </a:r>
          </a:p>
          <a:p>
            <a:pPr algn="ctr" eaLnBrk="1" hangingPunct="1">
              <a:lnSpc>
                <a:spcPct val="120000"/>
              </a:lnSpc>
              <a:spcBef>
                <a:spcPct val="0"/>
              </a:spcBef>
              <a:buFontTx/>
              <a:buNone/>
            </a:pPr>
            <a:r>
              <a:rPr lang="en-GB" altLang="en-US" sz="1400" dirty="0">
                <a:solidFill>
                  <a:schemeClr val="tx1"/>
                </a:solidFill>
              </a:rPr>
              <a:t>agri-food system</a:t>
            </a:r>
          </a:p>
        </p:txBody>
      </p:sp>
      <p:grpSp>
        <p:nvGrpSpPr>
          <p:cNvPr id="29" name="Gruppieren 40"/>
          <p:cNvGrpSpPr/>
          <p:nvPr/>
        </p:nvGrpSpPr>
        <p:grpSpPr>
          <a:xfrm>
            <a:off x="3329212" y="1621297"/>
            <a:ext cx="2829378" cy="2829378"/>
            <a:chOff x="3333750" y="1592449"/>
            <a:chExt cx="2549152" cy="2549152"/>
          </a:xfrm>
        </p:grpSpPr>
        <p:sp>
          <p:nvSpPr>
            <p:cNvPr id="30" name="Bogen 14"/>
            <p:cNvSpPr/>
            <p:nvPr/>
          </p:nvSpPr>
          <p:spPr>
            <a:xfrm>
              <a:off x="3333750" y="1592449"/>
              <a:ext cx="2549152" cy="2549152"/>
            </a:xfrm>
            <a:prstGeom prst="arc">
              <a:avLst>
                <a:gd name="adj1" fmla="val 17417314"/>
                <a:gd name="adj2" fmla="val 4181903"/>
              </a:avLst>
            </a:prstGeom>
            <a:ln w="38100" cap="rnd">
              <a:solidFill>
                <a:schemeClr val="accent6"/>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sp>
          <p:nvSpPr>
            <p:cNvPr id="31" name="Bogen 49"/>
            <p:cNvSpPr/>
            <p:nvPr/>
          </p:nvSpPr>
          <p:spPr>
            <a:xfrm flipH="1" flipV="1">
              <a:off x="3333750" y="1592449"/>
              <a:ext cx="2549152" cy="2549152"/>
            </a:xfrm>
            <a:prstGeom prst="arc">
              <a:avLst>
                <a:gd name="adj1" fmla="val 17422002"/>
                <a:gd name="adj2" fmla="val 4219010"/>
              </a:avLst>
            </a:prstGeom>
            <a:ln w="38100" cap="rnd">
              <a:solidFill>
                <a:schemeClr val="accent6"/>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dirty="0"/>
            </a:p>
          </p:txBody>
        </p:sp>
      </p:grpSp>
      <p:sp>
        <p:nvSpPr>
          <p:cNvPr id="32" name="Ellipse 47"/>
          <p:cNvSpPr/>
          <p:nvPr/>
        </p:nvSpPr>
        <p:spPr>
          <a:xfrm>
            <a:off x="5872395" y="3598971"/>
            <a:ext cx="217714" cy="217714"/>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3" name="Ellipse 53"/>
          <p:cNvSpPr/>
          <p:nvPr/>
        </p:nvSpPr>
        <p:spPr>
          <a:xfrm>
            <a:off x="3425295" y="2180395"/>
            <a:ext cx="217714" cy="217714"/>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4" name="Ellipse 54"/>
          <p:cNvSpPr/>
          <p:nvPr/>
        </p:nvSpPr>
        <p:spPr>
          <a:xfrm>
            <a:off x="3382548" y="3598971"/>
            <a:ext cx="217714" cy="217714"/>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5" name="Ellipse 47"/>
          <p:cNvSpPr/>
          <p:nvPr/>
        </p:nvSpPr>
        <p:spPr>
          <a:xfrm>
            <a:off x="5834401" y="2180395"/>
            <a:ext cx="217714" cy="217714"/>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6" name="Text Box 31"/>
          <p:cNvSpPr txBox="1">
            <a:spLocks noChangeArrowheads="1"/>
          </p:cNvSpPr>
          <p:nvPr/>
        </p:nvSpPr>
        <p:spPr bwMode="auto">
          <a:xfrm flipH="1">
            <a:off x="6254673" y="3402172"/>
            <a:ext cx="1903332" cy="611312"/>
          </a:xfrm>
          <a:prstGeom prst="rect">
            <a:avLst/>
          </a:prstGeom>
          <a:noFill/>
          <a:ln w="19050" algn="ctr">
            <a:noFill/>
            <a:miter lim="800000"/>
            <a:headEnd/>
            <a:tailEnd/>
          </a:ln>
          <a:effectLst/>
        </p:spPr>
        <p:txBody>
          <a:bodyPr wrap="none" lIns="36000" tIns="36000" rIns="36000" bIns="36000" anchor="ctr" anchorCtr="0">
            <a:spAutoFit/>
          </a:bodyPr>
          <a:lstStyle/>
          <a:p>
            <a:pPr>
              <a:spcBef>
                <a:spcPct val="50000"/>
              </a:spcBef>
              <a:defRPr/>
            </a:pPr>
            <a:r>
              <a:rPr lang="en-GB" sz="1400" b="1" dirty="0">
                <a:cs typeface="Arial" pitchFamily="34" charset="0"/>
              </a:rPr>
              <a:t>complementary IP</a:t>
            </a:r>
          </a:p>
          <a:p>
            <a:pPr>
              <a:spcBef>
                <a:spcPct val="50000"/>
              </a:spcBef>
              <a:defRPr/>
            </a:pPr>
            <a:r>
              <a:rPr lang="en-GB" sz="1400" b="1" dirty="0">
                <a:cs typeface="Arial" pitchFamily="34" charset="0"/>
              </a:rPr>
              <a:t>protection framework</a:t>
            </a:r>
          </a:p>
        </p:txBody>
      </p:sp>
      <p:sp>
        <p:nvSpPr>
          <p:cNvPr id="2" name="Foliennummernplatzhalter 1">
            <a:extLst>
              <a:ext uri="{FF2B5EF4-FFF2-40B4-BE49-F238E27FC236}">
                <a16:creationId xmlns:a16="http://schemas.microsoft.com/office/drawing/2014/main" id="{2EB1470A-45E2-8D66-6240-684B4BCF1477}"/>
              </a:ext>
            </a:extLst>
          </p:cNvPr>
          <p:cNvSpPr>
            <a:spLocks noGrp="1"/>
          </p:cNvSpPr>
          <p:nvPr>
            <p:ph type="sldNum" sz="quarter" idx="12"/>
          </p:nvPr>
        </p:nvSpPr>
        <p:spPr/>
        <p:txBody>
          <a:bodyPr/>
          <a:lstStyle/>
          <a:p>
            <a:fld id="{B6EAC15D-B94B-4B86-ABD3-3EDECDB333F5}" type="slidenum">
              <a:rPr lang="de-DE" smtClean="0"/>
              <a:pPr/>
              <a:t>4</a:t>
            </a:fld>
            <a:endParaRPr lang="de-DE" dirty="0"/>
          </a:p>
        </p:txBody>
      </p:sp>
      <p:sp>
        <p:nvSpPr>
          <p:cNvPr id="4" name="Fußzeilenplatzhalter 3">
            <a:extLst>
              <a:ext uri="{FF2B5EF4-FFF2-40B4-BE49-F238E27FC236}">
                <a16:creationId xmlns:a16="http://schemas.microsoft.com/office/drawing/2014/main" id="{9C932DD9-1B7C-2ADC-D68E-6A7DB2551D8E}"/>
              </a:ext>
            </a:extLst>
          </p:cNvPr>
          <p:cNvSpPr>
            <a:spLocks noGrp="1"/>
          </p:cNvSpPr>
          <p:nvPr>
            <p:ph type="ftr" sz="quarter" idx="11"/>
          </p:nvPr>
        </p:nvSpPr>
        <p:spPr/>
        <p:txBody>
          <a:bodyPr/>
          <a:lstStyle/>
          <a:p>
            <a:r>
              <a:rPr lang="en-US" dirty="0"/>
              <a:t>Ngt plants in epo practice</a:t>
            </a:r>
            <a:endParaRPr lang="de-DE" dirty="0"/>
          </a:p>
        </p:txBody>
      </p:sp>
    </p:spTree>
    <p:extLst>
      <p:ext uri="{BB962C8B-B14F-4D97-AF65-F5344CB8AC3E}">
        <p14:creationId xmlns:p14="http://schemas.microsoft.com/office/powerpoint/2010/main" val="5019815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2701CE-7080-4448-B859-36002D749E72}"/>
              </a:ext>
            </a:extLst>
          </p:cNvPr>
          <p:cNvSpPr>
            <a:spLocks noGrp="1"/>
          </p:cNvSpPr>
          <p:nvPr>
            <p:ph type="title"/>
          </p:nvPr>
        </p:nvSpPr>
        <p:spPr/>
        <p:txBody>
          <a:bodyPr/>
          <a:lstStyle/>
          <a:p>
            <a:r>
              <a:rPr lang="en-GB" dirty="0"/>
              <a:t>Patentability requirements for ngt plants</a:t>
            </a:r>
          </a:p>
        </p:txBody>
      </p:sp>
      <p:sp>
        <p:nvSpPr>
          <p:cNvPr id="2" name="Fußzeilenplatzhalter 1">
            <a:extLst>
              <a:ext uri="{FF2B5EF4-FFF2-40B4-BE49-F238E27FC236}">
                <a16:creationId xmlns:a16="http://schemas.microsoft.com/office/drawing/2014/main" id="{F40E81C8-508C-6A74-2E67-0DA6D511DE42}"/>
              </a:ext>
            </a:extLst>
          </p:cNvPr>
          <p:cNvSpPr>
            <a:spLocks noGrp="1"/>
          </p:cNvSpPr>
          <p:nvPr>
            <p:ph type="ftr" sz="quarter" idx="11"/>
          </p:nvPr>
        </p:nvSpPr>
        <p:spPr/>
        <p:txBody>
          <a:bodyPr/>
          <a:lstStyle/>
          <a:p>
            <a:r>
              <a:rPr lang="en-US" dirty="0"/>
              <a:t>NGT plants in epo practice</a:t>
            </a:r>
            <a:endParaRPr lang="de-DE" dirty="0"/>
          </a:p>
        </p:txBody>
      </p:sp>
      <p:sp>
        <p:nvSpPr>
          <p:cNvPr id="4" name="Slide Number Placeholder 3">
            <a:extLst>
              <a:ext uri="{FF2B5EF4-FFF2-40B4-BE49-F238E27FC236}">
                <a16:creationId xmlns:a16="http://schemas.microsoft.com/office/drawing/2014/main" id="{E07F9EC7-DA73-4604-B2A4-5107C6A0B1F3}"/>
              </a:ext>
            </a:extLst>
          </p:cNvPr>
          <p:cNvSpPr>
            <a:spLocks noGrp="1"/>
          </p:cNvSpPr>
          <p:nvPr>
            <p:ph type="sldNum" sz="quarter" idx="12"/>
          </p:nvPr>
        </p:nvSpPr>
        <p:spPr/>
        <p:txBody>
          <a:bodyPr/>
          <a:lstStyle/>
          <a:p>
            <a:fld id="{B6EAC15D-B94B-4B86-ABD3-3EDECDB333F5}" type="slidenum">
              <a:rPr lang="de-DE" smtClean="0"/>
              <a:pPr/>
              <a:t>5</a:t>
            </a:fld>
            <a:endParaRPr lang="de-DE" dirty="0"/>
          </a:p>
        </p:txBody>
      </p:sp>
      <p:sp>
        <p:nvSpPr>
          <p:cNvPr id="3" name="Rectangle 2">
            <a:extLst>
              <a:ext uri="{FF2B5EF4-FFF2-40B4-BE49-F238E27FC236}">
                <a16:creationId xmlns:a16="http://schemas.microsoft.com/office/drawing/2014/main" id="{ADBA3FAE-D965-D6D3-156C-316E97B49459}"/>
              </a:ext>
            </a:extLst>
          </p:cNvPr>
          <p:cNvSpPr/>
          <p:nvPr/>
        </p:nvSpPr>
        <p:spPr>
          <a:xfrm>
            <a:off x="686699" y="1482091"/>
            <a:ext cx="3443339" cy="362340"/>
          </a:xfrm>
          <a:prstGeom prst="rect">
            <a:avLst/>
          </a:prstGeom>
          <a:solidFill>
            <a:srgbClr val="404955">
              <a:lumMod val="100000"/>
            </a:srgb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GB" sz="1400" b="1" dirty="0"/>
              <a:t> Patentable inventions</a:t>
            </a:r>
          </a:p>
        </p:txBody>
      </p:sp>
      <p:sp>
        <p:nvSpPr>
          <p:cNvPr id="6" name="Rectangle 5">
            <a:extLst>
              <a:ext uri="{FF2B5EF4-FFF2-40B4-BE49-F238E27FC236}">
                <a16:creationId xmlns:a16="http://schemas.microsoft.com/office/drawing/2014/main" id="{1442AAB7-B0A3-6D4F-FDA4-ADA3F0A8FFB0}"/>
              </a:ext>
            </a:extLst>
          </p:cNvPr>
          <p:cNvSpPr/>
          <p:nvPr/>
        </p:nvSpPr>
        <p:spPr>
          <a:xfrm>
            <a:off x="4130038" y="1482091"/>
            <a:ext cx="1066800" cy="36234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GB" dirty="0"/>
          </a:p>
        </p:txBody>
      </p:sp>
      <p:sp>
        <p:nvSpPr>
          <p:cNvPr id="7" name="Rectangle 6">
            <a:extLst>
              <a:ext uri="{FF2B5EF4-FFF2-40B4-BE49-F238E27FC236}">
                <a16:creationId xmlns:a16="http://schemas.microsoft.com/office/drawing/2014/main" id="{96A59AF8-63ED-F62B-D8D0-5326D53BD1C1}"/>
              </a:ext>
            </a:extLst>
          </p:cNvPr>
          <p:cNvSpPr/>
          <p:nvPr/>
        </p:nvSpPr>
        <p:spPr>
          <a:xfrm>
            <a:off x="5196838" y="1482091"/>
            <a:ext cx="3604259" cy="362340"/>
          </a:xfrm>
          <a:prstGeom prst="rect">
            <a:avLst/>
          </a:prstGeom>
          <a:solidFill>
            <a:srgbClr val="D93317">
              <a:lumMod val="100000"/>
            </a:srgb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GB" sz="1400" b="1" dirty="0"/>
              <a:t>General conditions</a:t>
            </a:r>
          </a:p>
        </p:txBody>
      </p:sp>
      <p:sp>
        <p:nvSpPr>
          <p:cNvPr id="8" name="Rectangle 7">
            <a:extLst>
              <a:ext uri="{FF2B5EF4-FFF2-40B4-BE49-F238E27FC236}">
                <a16:creationId xmlns:a16="http://schemas.microsoft.com/office/drawing/2014/main" id="{8E9E433F-B533-47D9-76B6-FDFED2C41F57}"/>
              </a:ext>
            </a:extLst>
          </p:cNvPr>
          <p:cNvSpPr/>
          <p:nvPr/>
        </p:nvSpPr>
        <p:spPr>
          <a:xfrm>
            <a:off x="686699" y="1844431"/>
            <a:ext cx="3443339" cy="2618930"/>
          </a:xfrm>
          <a:prstGeom prst="rect">
            <a:avLst/>
          </a:prstGeom>
          <a:solidFill>
            <a:schemeClr val="accent4">
              <a:lumMod val="20000"/>
              <a:lumOff val="8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45720" rIns="45720" rtlCol="0" anchor="t"/>
          <a:lstStyle/>
          <a:p>
            <a:pPr marL="180975" lvl="1" indent="-180975">
              <a:spcBef>
                <a:spcPts val="600"/>
              </a:spcBef>
              <a:buClr>
                <a:schemeClr val="accent6"/>
              </a:buClr>
              <a:buFont typeface="Wingdings" panose="05000000000000000000" pitchFamily="2" charset="2"/>
              <a:buChar char="n"/>
            </a:pPr>
            <a:r>
              <a:rPr lang="en-US" sz="1400" dirty="0">
                <a:solidFill>
                  <a:schemeClr val="tx1"/>
                </a:solidFill>
              </a:rPr>
              <a:t>patentability exception limited to plant varieties and plants exclusively obtained by EBPs</a:t>
            </a:r>
          </a:p>
          <a:p>
            <a:pPr marL="180975" lvl="1" indent="-180975">
              <a:spcBef>
                <a:spcPts val="600"/>
              </a:spcBef>
              <a:buClr>
                <a:schemeClr val="accent6"/>
              </a:buClr>
              <a:buFont typeface="Wingdings" panose="05000000000000000000" pitchFamily="2" charset="2"/>
              <a:buChar char="n"/>
            </a:pPr>
            <a:r>
              <a:rPr lang="en-US" sz="1400" dirty="0">
                <a:solidFill>
                  <a:schemeClr val="tx1"/>
                </a:solidFill>
              </a:rPr>
              <a:t>plants produced using technical methods patentable</a:t>
            </a:r>
          </a:p>
          <a:p>
            <a:pPr marL="360363" lvl="2" indent="-180975">
              <a:buClr>
                <a:schemeClr val="accent6"/>
              </a:buClr>
              <a:buFont typeface="Wingdings" panose="05000000000000000000" pitchFamily="2" charset="2"/>
              <a:buChar char="n"/>
            </a:pPr>
            <a:r>
              <a:rPr lang="en-US" sz="1400" dirty="0">
                <a:solidFill>
                  <a:schemeClr val="tx1"/>
                </a:solidFill>
              </a:rPr>
              <a:t>Rule 27(b) EPC</a:t>
            </a:r>
          </a:p>
          <a:p>
            <a:pPr marL="360363" lvl="2" indent="-180975">
              <a:buClr>
                <a:schemeClr val="accent6"/>
              </a:buClr>
              <a:buFont typeface="Wingdings" panose="05000000000000000000" pitchFamily="2" charset="2"/>
              <a:buChar char="n"/>
            </a:pPr>
            <a:r>
              <a:rPr lang="en-US" sz="1400" dirty="0">
                <a:solidFill>
                  <a:schemeClr val="tx1"/>
                </a:solidFill>
              </a:rPr>
              <a:t>Art. 4(2) Directive 98/44/EC</a:t>
            </a:r>
          </a:p>
          <a:p>
            <a:pPr marL="360363" lvl="2" indent="-180975">
              <a:buClr>
                <a:schemeClr val="accent6"/>
              </a:buClr>
              <a:buFont typeface="Wingdings" panose="05000000000000000000" pitchFamily="2" charset="2"/>
              <a:buChar char="n"/>
            </a:pPr>
            <a:r>
              <a:rPr lang="en-US" sz="1400" dirty="0">
                <a:solidFill>
                  <a:schemeClr val="tx1"/>
                </a:solidFill>
              </a:rPr>
              <a:t>COM Notice of 8 November 2016</a:t>
            </a:r>
          </a:p>
          <a:p>
            <a:pPr marL="360363" lvl="2" indent="-180975">
              <a:buClr>
                <a:schemeClr val="accent6"/>
              </a:buClr>
              <a:buFont typeface="Wingdings" panose="05000000000000000000" pitchFamily="2" charset="2"/>
              <a:buChar char="n"/>
            </a:pPr>
            <a:endParaRPr lang="en-US" sz="1400" dirty="0">
              <a:solidFill>
                <a:schemeClr val="tx1"/>
              </a:solidFill>
            </a:endParaRPr>
          </a:p>
          <a:p>
            <a:pPr marL="180975" lvl="1" indent="-180975">
              <a:spcBef>
                <a:spcPts val="600"/>
              </a:spcBef>
              <a:buClr>
                <a:schemeClr val="accent6"/>
              </a:buClr>
              <a:buFont typeface="Wingdings" panose="05000000000000000000" pitchFamily="2" charset="2"/>
              <a:buChar char="n"/>
            </a:pPr>
            <a:r>
              <a:rPr lang="en-US" sz="1400" dirty="0">
                <a:solidFill>
                  <a:schemeClr val="tx1"/>
                </a:solidFill>
              </a:rPr>
              <a:t>"NGT" not a patent law term</a:t>
            </a:r>
          </a:p>
          <a:p>
            <a:pPr algn="ctr"/>
            <a:endParaRPr lang="en-GB" dirty="0"/>
          </a:p>
        </p:txBody>
      </p:sp>
      <p:sp>
        <p:nvSpPr>
          <p:cNvPr id="10" name="Rectangle 9">
            <a:extLst>
              <a:ext uri="{FF2B5EF4-FFF2-40B4-BE49-F238E27FC236}">
                <a16:creationId xmlns:a16="http://schemas.microsoft.com/office/drawing/2014/main" id="{80555B1F-219E-BF1A-D4FC-077A0B9D1071}"/>
              </a:ext>
            </a:extLst>
          </p:cNvPr>
          <p:cNvSpPr/>
          <p:nvPr/>
        </p:nvSpPr>
        <p:spPr>
          <a:xfrm>
            <a:off x="5196838" y="1844431"/>
            <a:ext cx="3604259" cy="261893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45720" rIns="45720" rtlCol="0" anchor="t"/>
          <a:lstStyle/>
          <a:p>
            <a:pPr marL="180975" lvl="1" indent="-180975">
              <a:spcBef>
                <a:spcPts val="600"/>
              </a:spcBef>
              <a:buClr>
                <a:schemeClr val="accent6"/>
              </a:buClr>
              <a:buFont typeface="Wingdings" panose="05000000000000000000" pitchFamily="2" charset="2"/>
              <a:buChar char="n"/>
            </a:pPr>
            <a:r>
              <a:rPr lang="en-US" sz="1400" dirty="0">
                <a:solidFill>
                  <a:schemeClr val="tx1"/>
                </a:solidFill>
              </a:rPr>
              <a:t>novelty and inventive step</a:t>
            </a:r>
          </a:p>
          <a:p>
            <a:pPr marL="360363" lvl="2" indent="-180975">
              <a:buClr>
                <a:schemeClr val="accent6"/>
              </a:buClr>
              <a:buFont typeface="Wingdings" panose="05000000000000000000" pitchFamily="2" charset="2"/>
              <a:buChar char="n"/>
            </a:pPr>
            <a:r>
              <a:rPr lang="en-US" sz="1400" dirty="0">
                <a:solidFill>
                  <a:schemeClr val="tx1"/>
                </a:solidFill>
              </a:rPr>
              <a:t>XPCPVO database</a:t>
            </a:r>
          </a:p>
          <a:p>
            <a:pPr marL="180975" lvl="1" indent="-180975">
              <a:spcBef>
                <a:spcPts val="600"/>
              </a:spcBef>
              <a:buClr>
                <a:schemeClr val="accent6"/>
              </a:buClr>
              <a:buFont typeface="Wingdings" panose="05000000000000000000" pitchFamily="2" charset="2"/>
              <a:buChar char="n"/>
            </a:pPr>
            <a:r>
              <a:rPr lang="en-US" sz="1400" dirty="0">
                <a:solidFill>
                  <a:schemeClr val="tx1"/>
                </a:solidFill>
              </a:rPr>
              <a:t>sufficiency of disclosure</a:t>
            </a:r>
          </a:p>
          <a:p>
            <a:pPr marL="180975" lvl="1" indent="-180975">
              <a:spcBef>
                <a:spcPts val="600"/>
              </a:spcBef>
              <a:buClr>
                <a:schemeClr val="accent6"/>
              </a:buClr>
              <a:buFont typeface="Wingdings" panose="05000000000000000000" pitchFamily="2" charset="2"/>
              <a:buChar char="n"/>
            </a:pPr>
            <a:r>
              <a:rPr lang="en-US" sz="1400" dirty="0">
                <a:solidFill>
                  <a:schemeClr val="tx1"/>
                </a:solidFill>
              </a:rPr>
              <a:t>clarity</a:t>
            </a:r>
            <a:endParaRPr lang="en-GB" sz="1400" dirty="0">
              <a:solidFill>
                <a:schemeClr val="tx1"/>
              </a:solidFill>
            </a:endParaRPr>
          </a:p>
        </p:txBody>
      </p:sp>
      <p:cxnSp>
        <p:nvCxnSpPr>
          <p:cNvPr id="13" name="Straight Connector 12">
            <a:extLst>
              <a:ext uri="{FF2B5EF4-FFF2-40B4-BE49-F238E27FC236}">
                <a16:creationId xmlns:a16="http://schemas.microsoft.com/office/drawing/2014/main" id="{9EFFD676-27B8-2808-0C89-E38DFAD76563}"/>
              </a:ext>
            </a:extLst>
          </p:cNvPr>
          <p:cNvCxnSpPr/>
          <p:nvPr/>
        </p:nvCxnSpPr>
        <p:spPr>
          <a:xfrm>
            <a:off x="4130038" y="1844431"/>
            <a:ext cx="0" cy="2618930"/>
          </a:xfrm>
          <a:prstGeom prst="line">
            <a:avLst/>
          </a:prstGeom>
          <a:ln w="6350" cap="flat" cmpd="sng" algn="ctr">
            <a:solidFill>
              <a:srgbClr val="C4CAD1">
                <a:lumMod val="100000"/>
              </a:srgbClr>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184374-C59C-F88F-FA9F-2A7D17B81197}"/>
              </a:ext>
            </a:extLst>
          </p:cNvPr>
          <p:cNvCxnSpPr/>
          <p:nvPr/>
        </p:nvCxnSpPr>
        <p:spPr>
          <a:xfrm>
            <a:off x="5196838" y="4463361"/>
            <a:ext cx="3604259" cy="0"/>
          </a:xfrm>
          <a:prstGeom prst="line">
            <a:avLst/>
          </a:prstGeom>
          <a:ln w="6350" cap="flat" cmpd="sng" algn="ctr">
            <a:solidFill>
              <a:srgbClr val="C4CAD1">
                <a:lumMod val="100000"/>
              </a:srgbClr>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1D4E46-C7EF-1075-28DC-8D9F84741F1F}"/>
              </a:ext>
            </a:extLst>
          </p:cNvPr>
          <p:cNvCxnSpPr/>
          <p:nvPr/>
        </p:nvCxnSpPr>
        <p:spPr>
          <a:xfrm>
            <a:off x="686699" y="1844431"/>
            <a:ext cx="0" cy="2618930"/>
          </a:xfrm>
          <a:prstGeom prst="line">
            <a:avLst/>
          </a:prstGeom>
          <a:ln w="6350" cap="flat" cmpd="sng" algn="ctr">
            <a:solidFill>
              <a:srgbClr val="C4CAD1">
                <a:lumMod val="100000"/>
              </a:srgbClr>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E420C3-B9BC-FD7E-9D01-64D3CECF4EA6}"/>
              </a:ext>
            </a:extLst>
          </p:cNvPr>
          <p:cNvCxnSpPr/>
          <p:nvPr/>
        </p:nvCxnSpPr>
        <p:spPr>
          <a:xfrm>
            <a:off x="5196838" y="1844431"/>
            <a:ext cx="0" cy="2618930"/>
          </a:xfrm>
          <a:prstGeom prst="line">
            <a:avLst/>
          </a:prstGeom>
          <a:ln w="6350" cap="flat" cmpd="sng" algn="ctr">
            <a:solidFill>
              <a:srgbClr val="C4CAD1">
                <a:lumMod val="100000"/>
              </a:srgbClr>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72CE20-5170-5CC3-EC4D-AF88841E8CCB}"/>
              </a:ext>
            </a:extLst>
          </p:cNvPr>
          <p:cNvCxnSpPr/>
          <p:nvPr/>
        </p:nvCxnSpPr>
        <p:spPr>
          <a:xfrm>
            <a:off x="8801097" y="1844431"/>
            <a:ext cx="0" cy="2618930"/>
          </a:xfrm>
          <a:prstGeom prst="line">
            <a:avLst/>
          </a:prstGeom>
          <a:ln w="6350" cap="flat" cmpd="sng" algn="ctr">
            <a:solidFill>
              <a:srgbClr val="C4CAD1">
                <a:lumMod val="100000"/>
              </a:srgbClr>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C1089E-29C6-AA36-C303-DC4C5E6E1CF0}"/>
              </a:ext>
            </a:extLst>
          </p:cNvPr>
          <p:cNvCxnSpPr/>
          <p:nvPr/>
        </p:nvCxnSpPr>
        <p:spPr>
          <a:xfrm>
            <a:off x="686699" y="4463361"/>
            <a:ext cx="3443339" cy="0"/>
          </a:xfrm>
          <a:prstGeom prst="line">
            <a:avLst/>
          </a:prstGeom>
          <a:ln w="6350" cap="flat" cmpd="sng" algn="ctr">
            <a:solidFill>
              <a:srgbClr val="C4CAD1">
                <a:lumMod val="100000"/>
              </a:srgbClr>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Arrow: Chevron 22">
            <a:extLst>
              <a:ext uri="{FF2B5EF4-FFF2-40B4-BE49-F238E27FC236}">
                <a16:creationId xmlns:a16="http://schemas.microsoft.com/office/drawing/2014/main" id="{BECE005B-08AF-89F2-A016-FFB04FEC4761}"/>
              </a:ext>
            </a:extLst>
          </p:cNvPr>
          <p:cNvSpPr/>
          <p:nvPr/>
        </p:nvSpPr>
        <p:spPr>
          <a:xfrm>
            <a:off x="4479776" y="2673250"/>
            <a:ext cx="367323" cy="961292"/>
          </a:xfrm>
          <a:prstGeom prst="chevron">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70709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F7EB871-358E-1F5A-4DD1-5D761B6B55B8}"/>
              </a:ext>
            </a:extLst>
          </p:cNvPr>
          <p:cNvSpPr>
            <a:spLocks noGrp="1"/>
          </p:cNvSpPr>
          <p:nvPr>
            <p:ph type="title"/>
          </p:nvPr>
        </p:nvSpPr>
        <p:spPr/>
        <p:txBody>
          <a:bodyPr/>
          <a:lstStyle/>
          <a:p>
            <a:r>
              <a:rPr lang="en-GB" dirty="0"/>
              <a:t>Filings in the area of GM / mutant plants in general</a:t>
            </a:r>
          </a:p>
        </p:txBody>
      </p:sp>
      <p:sp>
        <p:nvSpPr>
          <p:cNvPr id="2" name="Fußzeilenplatzhalter 1">
            <a:extLst>
              <a:ext uri="{FF2B5EF4-FFF2-40B4-BE49-F238E27FC236}">
                <a16:creationId xmlns:a16="http://schemas.microsoft.com/office/drawing/2014/main" id="{916E379B-4C95-7731-0A95-97E2AF9A93A4}"/>
              </a:ext>
            </a:extLst>
          </p:cNvPr>
          <p:cNvSpPr>
            <a:spLocks noGrp="1"/>
          </p:cNvSpPr>
          <p:nvPr>
            <p:ph type="ftr" sz="quarter" idx="11"/>
          </p:nvPr>
        </p:nvSpPr>
        <p:spPr/>
        <p:txBody>
          <a:bodyPr/>
          <a:lstStyle/>
          <a:p>
            <a:r>
              <a:rPr lang="en-US" dirty="0"/>
              <a:t>NGT plants in epo practice</a:t>
            </a:r>
            <a:endParaRPr lang="de-DE" dirty="0"/>
          </a:p>
        </p:txBody>
      </p:sp>
      <p:sp>
        <p:nvSpPr>
          <p:cNvPr id="4" name="Foliennummernplatzhalter 3">
            <a:extLst>
              <a:ext uri="{FF2B5EF4-FFF2-40B4-BE49-F238E27FC236}">
                <a16:creationId xmlns:a16="http://schemas.microsoft.com/office/drawing/2014/main" id="{6E92E4FC-996D-FDEB-1695-48C7884D52C8}"/>
              </a:ext>
            </a:extLst>
          </p:cNvPr>
          <p:cNvSpPr>
            <a:spLocks noGrp="1"/>
          </p:cNvSpPr>
          <p:nvPr>
            <p:ph type="sldNum" sz="quarter" idx="12"/>
          </p:nvPr>
        </p:nvSpPr>
        <p:spPr/>
        <p:txBody>
          <a:bodyPr/>
          <a:lstStyle/>
          <a:p>
            <a:fld id="{B6EAC15D-B94B-4B86-ABD3-3EDECDB333F5}" type="slidenum">
              <a:rPr lang="en-GB" smtClean="0"/>
              <a:pPr/>
              <a:t>6</a:t>
            </a:fld>
            <a:endParaRPr lang="en-GB" dirty="0"/>
          </a:p>
        </p:txBody>
      </p:sp>
      <p:sp>
        <p:nvSpPr>
          <p:cNvPr id="6" name="Content Placeholder 5">
            <a:extLst>
              <a:ext uri="{FF2B5EF4-FFF2-40B4-BE49-F238E27FC236}">
                <a16:creationId xmlns:a16="http://schemas.microsoft.com/office/drawing/2014/main" id="{9ED40745-8F2B-B81B-CE86-496A862B1CE9}"/>
              </a:ext>
            </a:extLst>
          </p:cNvPr>
          <p:cNvSpPr>
            <a:spLocks noGrp="1"/>
          </p:cNvSpPr>
          <p:nvPr>
            <p:ph idx="1"/>
          </p:nvPr>
        </p:nvSpPr>
        <p:spPr>
          <a:xfrm>
            <a:off x="686701" y="1479553"/>
            <a:ext cx="3494530" cy="3108322"/>
          </a:xfrm>
        </p:spPr>
        <p:txBody>
          <a:bodyPr/>
          <a:lstStyle/>
          <a:p>
            <a:r>
              <a:rPr lang="en-GB" dirty="0"/>
              <a:t>about 9 500 European patent applications relating to genetically</a:t>
            </a:r>
            <a:r>
              <a:rPr lang="pl-PL" dirty="0"/>
              <a:t> </a:t>
            </a:r>
            <a:r>
              <a:rPr lang="en-GB" dirty="0"/>
              <a:t>modified and mutant plants have been</a:t>
            </a:r>
            <a:r>
              <a:rPr lang="pl-PL" dirty="0"/>
              <a:t> </a:t>
            </a:r>
            <a:r>
              <a:rPr lang="en-GB" dirty="0"/>
              <a:t>published since 1982</a:t>
            </a:r>
          </a:p>
          <a:p>
            <a:endParaRPr lang="en-GB" dirty="0"/>
          </a:p>
          <a:p>
            <a:r>
              <a:rPr lang="en-GB" dirty="0"/>
              <a:t>small share compared to filings and grants across all technical fields (almost 200 000 applications filed and 110 000 patents granted in 2024 alone)</a:t>
            </a:r>
          </a:p>
          <a:p>
            <a:endParaRPr lang="en-GB" dirty="0"/>
          </a:p>
          <a:p>
            <a:r>
              <a:rPr lang="en-GB" dirty="0"/>
              <a:t>lower grant rate compared to other fields (ca. 1/3 v. 55-60%)</a:t>
            </a:r>
          </a:p>
          <a:p>
            <a:endParaRPr lang="en-GB" dirty="0"/>
          </a:p>
        </p:txBody>
      </p:sp>
      <p:graphicFrame>
        <p:nvGraphicFramePr>
          <p:cNvPr id="7" name="Content Placeholder 8">
            <a:extLst>
              <a:ext uri="{FF2B5EF4-FFF2-40B4-BE49-F238E27FC236}">
                <a16:creationId xmlns:a16="http://schemas.microsoft.com/office/drawing/2014/main" id="{604E2EE1-756B-11AA-89FE-A90F36C447AE}"/>
              </a:ext>
            </a:extLst>
          </p:cNvPr>
          <p:cNvGraphicFramePr>
            <a:graphicFrameLocks/>
          </p:cNvGraphicFramePr>
          <p:nvPr>
            <p:extLst>
              <p:ext uri="{D42A27DB-BD31-4B8C-83A1-F6EECF244321}">
                <p14:modId xmlns:p14="http://schemas.microsoft.com/office/powerpoint/2010/main" val="771771364"/>
              </p:ext>
            </p:extLst>
          </p:nvPr>
        </p:nvGraphicFramePr>
        <p:xfrm>
          <a:off x="4202657" y="1479549"/>
          <a:ext cx="4834663" cy="3108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604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F7EB871-358E-1F5A-4DD1-5D761B6B55B8}"/>
              </a:ext>
            </a:extLst>
          </p:cNvPr>
          <p:cNvSpPr>
            <a:spLocks noGrp="1"/>
          </p:cNvSpPr>
          <p:nvPr>
            <p:ph type="title"/>
          </p:nvPr>
        </p:nvSpPr>
        <p:spPr/>
        <p:txBody>
          <a:bodyPr/>
          <a:lstStyle/>
          <a:p>
            <a:r>
              <a:rPr lang="en-GB" dirty="0"/>
              <a:t>files relating to NGT1 and/or NGT2</a:t>
            </a:r>
          </a:p>
        </p:txBody>
      </p:sp>
      <p:sp>
        <p:nvSpPr>
          <p:cNvPr id="3" name="Inhaltsplatzhalter 2">
            <a:extLst>
              <a:ext uri="{FF2B5EF4-FFF2-40B4-BE49-F238E27FC236}">
                <a16:creationId xmlns:a16="http://schemas.microsoft.com/office/drawing/2014/main" id="{9381468F-698D-C7B1-E1CD-3AC5128010A4}"/>
              </a:ext>
            </a:extLst>
          </p:cNvPr>
          <p:cNvSpPr>
            <a:spLocks noGrp="1"/>
          </p:cNvSpPr>
          <p:nvPr>
            <p:ph idx="1"/>
          </p:nvPr>
        </p:nvSpPr>
        <p:spPr/>
        <p:txBody>
          <a:bodyPr/>
          <a:lstStyle/>
          <a:p>
            <a:pPr marL="324000" lvl="1" indent="0">
              <a:buNone/>
            </a:pPr>
            <a:endParaRPr lang="en-GB" dirty="0"/>
          </a:p>
          <a:p>
            <a:pPr lvl="1"/>
            <a:r>
              <a:rPr lang="en-GB" dirty="0"/>
              <a:t>tag for gene-edited plants</a:t>
            </a:r>
          </a:p>
          <a:p>
            <a:pPr lvl="1"/>
            <a:r>
              <a:rPr lang="en-GB" dirty="0"/>
              <a:t>about 60% claiming gene-edited plants</a:t>
            </a:r>
          </a:p>
          <a:p>
            <a:pPr lvl="1"/>
            <a:r>
              <a:rPr lang="en-GB" dirty="0"/>
              <a:t>about 68% disclosing gene-editing in plants</a:t>
            </a:r>
          </a:p>
          <a:p>
            <a:endParaRPr lang="en-GB" dirty="0"/>
          </a:p>
          <a:p>
            <a:endParaRPr lang="en-GB" dirty="0"/>
          </a:p>
        </p:txBody>
      </p:sp>
      <p:sp>
        <p:nvSpPr>
          <p:cNvPr id="2" name="Fußzeilenplatzhalter 1">
            <a:extLst>
              <a:ext uri="{FF2B5EF4-FFF2-40B4-BE49-F238E27FC236}">
                <a16:creationId xmlns:a16="http://schemas.microsoft.com/office/drawing/2014/main" id="{916E379B-4C95-7731-0A95-97E2AF9A93A4}"/>
              </a:ext>
            </a:extLst>
          </p:cNvPr>
          <p:cNvSpPr>
            <a:spLocks noGrp="1"/>
          </p:cNvSpPr>
          <p:nvPr>
            <p:ph type="ftr" sz="quarter" idx="11"/>
          </p:nvPr>
        </p:nvSpPr>
        <p:spPr/>
        <p:txBody>
          <a:bodyPr/>
          <a:lstStyle/>
          <a:p>
            <a:r>
              <a:rPr lang="en-US" dirty="0"/>
              <a:t>NGT plants in epo practice</a:t>
            </a:r>
            <a:endParaRPr lang="de-DE" dirty="0"/>
          </a:p>
        </p:txBody>
      </p:sp>
      <p:sp>
        <p:nvSpPr>
          <p:cNvPr id="4" name="Foliennummernplatzhalter 3">
            <a:extLst>
              <a:ext uri="{FF2B5EF4-FFF2-40B4-BE49-F238E27FC236}">
                <a16:creationId xmlns:a16="http://schemas.microsoft.com/office/drawing/2014/main" id="{6E92E4FC-996D-FDEB-1695-48C7884D52C8}"/>
              </a:ext>
            </a:extLst>
          </p:cNvPr>
          <p:cNvSpPr>
            <a:spLocks noGrp="1"/>
          </p:cNvSpPr>
          <p:nvPr>
            <p:ph type="sldNum" sz="quarter" idx="12"/>
          </p:nvPr>
        </p:nvSpPr>
        <p:spPr/>
        <p:txBody>
          <a:bodyPr/>
          <a:lstStyle/>
          <a:p>
            <a:fld id="{B6EAC15D-B94B-4B86-ABD3-3EDECDB333F5}" type="slidenum">
              <a:rPr lang="en-GB" smtClean="0"/>
              <a:pPr/>
              <a:t>7</a:t>
            </a:fld>
            <a:endParaRPr lang="en-GB" dirty="0"/>
          </a:p>
        </p:txBody>
      </p:sp>
    </p:spTree>
    <p:extLst>
      <p:ext uri="{BB962C8B-B14F-4D97-AF65-F5344CB8AC3E}">
        <p14:creationId xmlns:p14="http://schemas.microsoft.com/office/powerpoint/2010/main" val="195862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F7EB871-358E-1F5A-4DD1-5D761B6B55B8}"/>
              </a:ext>
            </a:extLst>
          </p:cNvPr>
          <p:cNvSpPr>
            <a:spLocks noGrp="1"/>
          </p:cNvSpPr>
          <p:nvPr>
            <p:ph type="title"/>
          </p:nvPr>
        </p:nvSpPr>
        <p:spPr/>
        <p:txBody>
          <a:bodyPr/>
          <a:lstStyle/>
          <a:p>
            <a:r>
              <a:rPr lang="en-GB" dirty="0"/>
              <a:t>SME filings</a:t>
            </a:r>
          </a:p>
        </p:txBody>
      </p:sp>
      <p:sp>
        <p:nvSpPr>
          <p:cNvPr id="3" name="Inhaltsplatzhalter 2">
            <a:extLst>
              <a:ext uri="{FF2B5EF4-FFF2-40B4-BE49-F238E27FC236}">
                <a16:creationId xmlns:a16="http://schemas.microsoft.com/office/drawing/2014/main" id="{9381468F-698D-C7B1-E1CD-3AC5128010A4}"/>
              </a:ext>
            </a:extLst>
          </p:cNvPr>
          <p:cNvSpPr>
            <a:spLocks noGrp="1"/>
          </p:cNvSpPr>
          <p:nvPr>
            <p:ph idx="1"/>
          </p:nvPr>
        </p:nvSpPr>
        <p:spPr>
          <a:xfrm>
            <a:off x="681314" y="1479553"/>
            <a:ext cx="4229101" cy="3108322"/>
          </a:xfrm>
        </p:spPr>
        <p:txBody>
          <a:bodyPr/>
          <a:lstStyle/>
          <a:p>
            <a:r>
              <a:rPr lang="en-GB"/>
              <a:t>published </a:t>
            </a:r>
            <a:r>
              <a:rPr lang="en-GB" dirty="0"/>
              <a:t>applications filed at the EPO in </a:t>
            </a:r>
            <a:br>
              <a:rPr lang="en-GB" dirty="0"/>
            </a:br>
            <a:r>
              <a:rPr lang="en-GB" dirty="0"/>
              <a:t>2017-2021 in the area of mutant and GM plants</a:t>
            </a:r>
          </a:p>
          <a:p>
            <a:r>
              <a:rPr lang="en-GB" dirty="0"/>
              <a:t>&gt; 50% of filings in category "companies"</a:t>
            </a:r>
            <a:br>
              <a:rPr lang="en-GB" dirty="0"/>
            </a:br>
            <a:r>
              <a:rPr lang="en-GB" dirty="0"/>
              <a:t>from SMEs</a:t>
            </a:r>
          </a:p>
        </p:txBody>
      </p:sp>
      <p:sp>
        <p:nvSpPr>
          <p:cNvPr id="2" name="Fußzeilenplatzhalter 1">
            <a:extLst>
              <a:ext uri="{FF2B5EF4-FFF2-40B4-BE49-F238E27FC236}">
                <a16:creationId xmlns:a16="http://schemas.microsoft.com/office/drawing/2014/main" id="{916E379B-4C95-7731-0A95-97E2AF9A93A4}"/>
              </a:ext>
            </a:extLst>
          </p:cNvPr>
          <p:cNvSpPr>
            <a:spLocks noGrp="1"/>
          </p:cNvSpPr>
          <p:nvPr>
            <p:ph type="ftr" sz="quarter" idx="11"/>
          </p:nvPr>
        </p:nvSpPr>
        <p:spPr/>
        <p:txBody>
          <a:bodyPr/>
          <a:lstStyle/>
          <a:p>
            <a:r>
              <a:rPr lang="en-US" dirty="0"/>
              <a:t>NGT plants in epo practice</a:t>
            </a:r>
            <a:endParaRPr lang="de-DE" dirty="0"/>
          </a:p>
        </p:txBody>
      </p:sp>
      <p:sp>
        <p:nvSpPr>
          <p:cNvPr id="4" name="Foliennummernplatzhalter 3">
            <a:extLst>
              <a:ext uri="{FF2B5EF4-FFF2-40B4-BE49-F238E27FC236}">
                <a16:creationId xmlns:a16="http://schemas.microsoft.com/office/drawing/2014/main" id="{6E92E4FC-996D-FDEB-1695-48C7884D52C8}"/>
              </a:ext>
            </a:extLst>
          </p:cNvPr>
          <p:cNvSpPr>
            <a:spLocks noGrp="1"/>
          </p:cNvSpPr>
          <p:nvPr>
            <p:ph type="sldNum" sz="quarter" idx="12"/>
          </p:nvPr>
        </p:nvSpPr>
        <p:spPr/>
        <p:txBody>
          <a:bodyPr/>
          <a:lstStyle/>
          <a:p>
            <a:fld id="{B6EAC15D-B94B-4B86-ABD3-3EDECDB333F5}" type="slidenum">
              <a:rPr lang="en-GB" smtClean="0"/>
              <a:pPr/>
              <a:t>8</a:t>
            </a:fld>
            <a:endParaRPr lang="en-GB" dirty="0"/>
          </a:p>
        </p:txBody>
      </p:sp>
      <p:graphicFrame>
        <p:nvGraphicFramePr>
          <p:cNvPr id="6" name="Chart 5">
            <a:extLst>
              <a:ext uri="{FF2B5EF4-FFF2-40B4-BE49-F238E27FC236}">
                <a16:creationId xmlns:a16="http://schemas.microsoft.com/office/drawing/2014/main" id="{F4E44D22-6E6A-1525-D4D7-64E68894E2E8}"/>
              </a:ext>
            </a:extLst>
          </p:cNvPr>
          <p:cNvGraphicFramePr/>
          <p:nvPr>
            <p:extLst>
              <p:ext uri="{D42A27DB-BD31-4B8C-83A1-F6EECF244321}">
                <p14:modId xmlns:p14="http://schemas.microsoft.com/office/powerpoint/2010/main" val="1854097087"/>
              </p:ext>
            </p:extLst>
          </p:nvPr>
        </p:nvGraphicFramePr>
        <p:xfrm>
          <a:off x="5246439" y="1515409"/>
          <a:ext cx="3758690" cy="281951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A49F3E7F-DBC3-DFDF-4EE1-882E424352B7}"/>
              </a:ext>
            </a:extLst>
          </p:cNvPr>
          <p:cNvSpPr/>
          <p:nvPr/>
        </p:nvSpPr>
        <p:spPr>
          <a:xfrm>
            <a:off x="7961170" y="3674699"/>
            <a:ext cx="1016819" cy="3938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66%</a:t>
            </a:r>
            <a:br>
              <a:rPr lang="en-US" sz="1200" dirty="0">
                <a:solidFill>
                  <a:schemeClr val="tx1"/>
                </a:solidFill>
              </a:rPr>
            </a:br>
            <a:r>
              <a:rPr lang="en-US" sz="1200" dirty="0">
                <a:solidFill>
                  <a:schemeClr val="tx1"/>
                </a:solidFill>
              </a:rPr>
              <a:t>company</a:t>
            </a:r>
          </a:p>
        </p:txBody>
      </p:sp>
      <p:sp>
        <p:nvSpPr>
          <p:cNvPr id="9" name="Rectangle 8">
            <a:extLst>
              <a:ext uri="{FF2B5EF4-FFF2-40B4-BE49-F238E27FC236}">
                <a16:creationId xmlns:a16="http://schemas.microsoft.com/office/drawing/2014/main" id="{8D9984B2-6DF5-A308-A5F8-1F159D51390D}"/>
              </a:ext>
            </a:extLst>
          </p:cNvPr>
          <p:cNvSpPr/>
          <p:nvPr/>
        </p:nvSpPr>
        <p:spPr>
          <a:xfrm>
            <a:off x="5804943" y="1515409"/>
            <a:ext cx="755710" cy="3938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14%</a:t>
            </a:r>
            <a:br>
              <a:rPr lang="en-US" sz="1200" dirty="0">
                <a:solidFill>
                  <a:schemeClr val="tx1"/>
                </a:solidFill>
              </a:rPr>
            </a:br>
            <a:r>
              <a:rPr lang="en-US" sz="1200" dirty="0">
                <a:solidFill>
                  <a:schemeClr val="tx1"/>
                </a:solidFill>
              </a:rPr>
              <a:t>other</a:t>
            </a:r>
          </a:p>
        </p:txBody>
      </p:sp>
      <p:sp>
        <p:nvSpPr>
          <p:cNvPr id="10" name="Rectangle 9">
            <a:extLst>
              <a:ext uri="{FF2B5EF4-FFF2-40B4-BE49-F238E27FC236}">
                <a16:creationId xmlns:a16="http://schemas.microsoft.com/office/drawing/2014/main" id="{87E60F2C-6381-074A-A9BE-79BC9CAEA7BC}"/>
              </a:ext>
            </a:extLst>
          </p:cNvPr>
          <p:cNvSpPr/>
          <p:nvPr/>
        </p:nvSpPr>
        <p:spPr>
          <a:xfrm>
            <a:off x="5038941" y="2128764"/>
            <a:ext cx="902519" cy="3938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8%</a:t>
            </a:r>
            <a:br>
              <a:rPr lang="en-US" sz="1200" dirty="0">
                <a:solidFill>
                  <a:schemeClr val="tx1"/>
                </a:solidFill>
              </a:rPr>
            </a:br>
            <a:r>
              <a:rPr lang="en-US" sz="1200" dirty="0">
                <a:solidFill>
                  <a:schemeClr val="tx1"/>
                </a:solidFill>
              </a:rPr>
              <a:t>research centre</a:t>
            </a:r>
          </a:p>
        </p:txBody>
      </p:sp>
      <p:sp>
        <p:nvSpPr>
          <p:cNvPr id="11" name="Rectangle 10">
            <a:extLst>
              <a:ext uri="{FF2B5EF4-FFF2-40B4-BE49-F238E27FC236}">
                <a16:creationId xmlns:a16="http://schemas.microsoft.com/office/drawing/2014/main" id="{59957823-D62D-0789-1147-CB6485ADDC0E}"/>
              </a:ext>
            </a:extLst>
          </p:cNvPr>
          <p:cNvSpPr/>
          <p:nvPr/>
        </p:nvSpPr>
        <p:spPr>
          <a:xfrm>
            <a:off x="4993434" y="3034893"/>
            <a:ext cx="993531" cy="3938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12%</a:t>
            </a:r>
            <a:br>
              <a:rPr lang="en-US" sz="1200" dirty="0">
                <a:solidFill>
                  <a:schemeClr val="tx1"/>
                </a:solidFill>
              </a:rPr>
            </a:br>
            <a:r>
              <a:rPr lang="en-US" sz="1200" dirty="0">
                <a:solidFill>
                  <a:schemeClr val="tx1"/>
                </a:solidFill>
              </a:rPr>
              <a:t>university</a:t>
            </a:r>
          </a:p>
        </p:txBody>
      </p:sp>
    </p:spTree>
    <p:extLst>
      <p:ext uri="{BB962C8B-B14F-4D97-AF65-F5344CB8AC3E}">
        <p14:creationId xmlns:p14="http://schemas.microsoft.com/office/powerpoint/2010/main" val="350466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F7EB871-358E-1F5A-4DD1-5D761B6B55B8}"/>
              </a:ext>
            </a:extLst>
          </p:cNvPr>
          <p:cNvSpPr>
            <a:spLocks noGrp="1"/>
          </p:cNvSpPr>
          <p:nvPr>
            <p:ph type="title"/>
          </p:nvPr>
        </p:nvSpPr>
        <p:spPr/>
        <p:txBody>
          <a:bodyPr/>
          <a:lstStyle/>
          <a:p>
            <a:r>
              <a:rPr lang="en-GB" dirty="0"/>
              <a:t>Examples of ngt1-corresponding filings</a:t>
            </a:r>
          </a:p>
        </p:txBody>
      </p:sp>
      <p:sp>
        <p:nvSpPr>
          <p:cNvPr id="3" name="Inhaltsplatzhalter 2">
            <a:extLst>
              <a:ext uri="{FF2B5EF4-FFF2-40B4-BE49-F238E27FC236}">
                <a16:creationId xmlns:a16="http://schemas.microsoft.com/office/drawing/2014/main" id="{9381468F-698D-C7B1-E1CD-3AC5128010A4}"/>
              </a:ext>
            </a:extLst>
          </p:cNvPr>
          <p:cNvSpPr>
            <a:spLocks noGrp="1"/>
          </p:cNvSpPr>
          <p:nvPr>
            <p:ph idx="1"/>
          </p:nvPr>
        </p:nvSpPr>
        <p:spPr/>
        <p:txBody>
          <a:bodyPr vert="horz" lIns="0" tIns="0" rIns="0" bIns="0" rtlCol="0" anchor="t">
            <a:noAutofit/>
          </a:bodyPr>
          <a:lstStyle/>
          <a:p>
            <a:endParaRPr lang="en-GB" dirty="0"/>
          </a:p>
          <a:p>
            <a:pPr lvl="1"/>
            <a:r>
              <a:rPr lang="en-GB" dirty="0"/>
              <a:t>plant of genus X modified in a native gene comprising a modified nucleotide sequence reducing </a:t>
            </a:r>
            <a:br>
              <a:rPr lang="pl-PL" dirty="0"/>
            </a:br>
            <a:r>
              <a:rPr lang="en-GB" dirty="0"/>
              <a:t>or abrogating the expression or activity of a native protein resulting in a beneficial trait, e.g. pathogen resistance</a:t>
            </a:r>
          </a:p>
          <a:p>
            <a:pPr lvl="1"/>
            <a:r>
              <a:rPr lang="en-GB" dirty="0"/>
              <a:t>a mutant plant X expressing specific mutated versions of a certain endogenous protein resulting in a desirable trait, e.g. content of secondary compounds beneficial to human health</a:t>
            </a:r>
          </a:p>
          <a:p>
            <a:endParaRPr lang="en-GB" dirty="0"/>
          </a:p>
          <a:p>
            <a:endParaRPr lang="en-GB" dirty="0"/>
          </a:p>
        </p:txBody>
      </p:sp>
      <p:sp>
        <p:nvSpPr>
          <p:cNvPr id="2" name="Fußzeilenplatzhalter 1">
            <a:extLst>
              <a:ext uri="{FF2B5EF4-FFF2-40B4-BE49-F238E27FC236}">
                <a16:creationId xmlns:a16="http://schemas.microsoft.com/office/drawing/2014/main" id="{916E379B-4C95-7731-0A95-97E2AF9A93A4}"/>
              </a:ext>
            </a:extLst>
          </p:cNvPr>
          <p:cNvSpPr>
            <a:spLocks noGrp="1"/>
          </p:cNvSpPr>
          <p:nvPr>
            <p:ph type="ftr" sz="quarter" idx="11"/>
          </p:nvPr>
        </p:nvSpPr>
        <p:spPr/>
        <p:txBody>
          <a:bodyPr/>
          <a:lstStyle/>
          <a:p>
            <a:r>
              <a:rPr lang="en-US" dirty="0"/>
              <a:t>NGT plants in epo practice</a:t>
            </a:r>
            <a:endParaRPr lang="de-DE" dirty="0"/>
          </a:p>
        </p:txBody>
      </p:sp>
      <p:sp>
        <p:nvSpPr>
          <p:cNvPr id="4" name="Foliennummernplatzhalter 3">
            <a:extLst>
              <a:ext uri="{FF2B5EF4-FFF2-40B4-BE49-F238E27FC236}">
                <a16:creationId xmlns:a16="http://schemas.microsoft.com/office/drawing/2014/main" id="{6E92E4FC-996D-FDEB-1695-48C7884D52C8}"/>
              </a:ext>
            </a:extLst>
          </p:cNvPr>
          <p:cNvSpPr>
            <a:spLocks noGrp="1"/>
          </p:cNvSpPr>
          <p:nvPr>
            <p:ph type="sldNum" sz="quarter" idx="12"/>
          </p:nvPr>
        </p:nvSpPr>
        <p:spPr/>
        <p:txBody>
          <a:bodyPr/>
          <a:lstStyle/>
          <a:p>
            <a:fld id="{B6EAC15D-B94B-4B86-ABD3-3EDECDB333F5}" type="slidenum">
              <a:rPr lang="en-GB" smtClean="0"/>
              <a:pPr/>
              <a:t>9</a:t>
            </a:fld>
            <a:endParaRPr lang="en-GB" dirty="0"/>
          </a:p>
        </p:txBody>
      </p:sp>
    </p:spTree>
    <p:extLst>
      <p:ext uri="{BB962C8B-B14F-4D97-AF65-F5344CB8AC3E}">
        <p14:creationId xmlns:p14="http://schemas.microsoft.com/office/powerpoint/2010/main" val="1064086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LANGUAGE_ID" val="205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lide Master">
  <a:themeElements>
    <a:clrScheme name="EPO">
      <a:dk1>
        <a:srgbClr val="404955"/>
      </a:dk1>
      <a:lt1>
        <a:srgbClr val="FFFFFF"/>
      </a:lt1>
      <a:dk2>
        <a:srgbClr val="404955"/>
      </a:dk2>
      <a:lt2>
        <a:srgbClr val="FFFFFF"/>
      </a:lt2>
      <a:accent1>
        <a:srgbClr val="666D77"/>
      </a:accent1>
      <a:accent2>
        <a:srgbClr val="8C9299"/>
      </a:accent2>
      <a:accent3>
        <a:srgbClr val="9FA4AA"/>
      </a:accent3>
      <a:accent4>
        <a:srgbClr val="B3B6BB"/>
      </a:accent4>
      <a:accent5>
        <a:srgbClr val="D9DBDD"/>
      </a:accent5>
      <a:accent6>
        <a:srgbClr val="D93317"/>
      </a:accent6>
      <a:hlink>
        <a:srgbClr val="0000FF"/>
      </a:hlink>
      <a:folHlink>
        <a:srgbClr val="954F72"/>
      </a:folHlink>
    </a:clrScheme>
    <a:fontScheme name="EP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green">
      <a:srgbClr val="30CCBF"/>
    </a:custClr>
    <a:custClr name="yellow">
      <a:srgbClr val="D4DB12"/>
    </a:custClr>
    <a:custClr name="dark green">
      <a:srgbClr val="337878"/>
    </a:custClr>
    <a:custClr name="blue">
      <a:srgbClr val="0262CA"/>
    </a:custClr>
    <a:custClr name="orange">
      <a:srgbClr val="FF8200"/>
    </a:custClr>
  </a:custClrLst>
  <a:extLst>
    <a:ext uri="{05A4C25C-085E-4340-85A3-A5531E510DB2}">
      <thm15:themeFamily xmlns:thm15="http://schemas.microsoft.com/office/thememl/2012/main" name="Presentation1" id="{08D123FA-5C60-4BB6-8379-2D5E2523D8F1}" vid="{EDC0CE53-55CE-47BB-9A27-A5067EE83E2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PO Document" ma:contentTypeID="0x0101004B4BAD3DDDE0F84A8E56A09DD9B2FAD700589673E0CE02EC4FA69E3DADD58EC854" ma:contentTypeVersion="17" ma:contentTypeDescription="The standard content type for document management documents." ma:contentTypeScope="" ma:versionID="f663368490c63051fe2685c6ec5bcee6">
  <xsd:schema xmlns:xsd="http://www.w3.org/2001/XMLSchema" xmlns:xs="http://www.w3.org/2001/XMLSchema" xmlns:p="http://schemas.microsoft.com/office/2006/metadata/properties" xmlns:ns2="f2e99cb4-f4f9-415e-b3d9-1292be195fdc" xmlns:ns3="http://schemas.microsoft.com/sharepoint/v3/fields" xmlns:ns4="c19017b9-b632-4fd7-b272-8e1706ce9985" targetNamespace="http://schemas.microsoft.com/office/2006/metadata/properties" ma:root="true" ma:fieldsID="c8454e7b6d762cf96e74df565dad77b5" ns2:_="" ns3:_="" ns4:_="">
    <xsd:import namespace="f2e99cb4-f4f9-415e-b3d9-1292be195fdc"/>
    <xsd:import namespace="http://schemas.microsoft.com/sharepoint/v3/fields"/>
    <xsd:import namespace="c19017b9-b632-4fd7-b272-8e1706ce9985"/>
    <xsd:element name="properties">
      <xsd:complexType>
        <xsd:sequence>
          <xsd:element name="documentManagement">
            <xsd:complexType>
              <xsd:all>
                <xsd:element ref="ns2:_dlc_DocId" minOccurs="0"/>
                <xsd:element ref="ns2:_dlc_DocIdUrl" minOccurs="0"/>
                <xsd:element ref="ns2:_dlc_DocIdPersistId" minOccurs="0"/>
                <xsd:element ref="ns2:EpoDescription" minOccurs="0"/>
                <xsd:element ref="ns3:_Contributor" minOccurs="0"/>
                <xsd:element ref="ns2:l37acc09589144f2848d5d1ad3c39eb7" minOccurs="0"/>
                <xsd:element ref="ns2:TaxCatchAll" minOccurs="0"/>
                <xsd:element ref="ns2:TaxCatchAllLabel" minOccurs="0"/>
                <xsd:element ref="ns2:ib411f8be5b84d12836196854ec78c3f" minOccurs="0"/>
                <xsd:element ref="ns2:EpoDate" minOccurs="0"/>
                <xsd:element ref="ns2:ke237a5d03bb47ebaf448dcabb309882" minOccurs="0"/>
                <xsd:element ref="ns2:EpoSource" minOccurs="0"/>
                <xsd:element ref="ns2:EpoRelation" minOccurs="0"/>
                <xsd:element ref="ns2:a641881c17b74053ba819cacede073f8" minOccurs="0"/>
                <xsd:element ref="ns2:EpoRigh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99cb4-f4f9-415e-b3d9-1292be195f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EpoDescription" ma:index="11" nillable="true" ma:displayName="Description" ma:description="An account of the resource." ma:internalName="EpoDescription">
      <xsd:simpleType>
        <xsd:restriction base="dms:Note">
          <xsd:maxLength value="255"/>
        </xsd:restriction>
      </xsd:simpleType>
    </xsd:element>
    <xsd:element name="l37acc09589144f2848d5d1ad3c39eb7" ma:index="14" nillable="true" ma:taxonomy="true" ma:internalName="l37acc09589144f2848d5d1ad3c39eb7" ma:taxonomyFieldName="EpoCategory" ma:displayName="Category" ma:default="" ma:fieldId="{537acc09-5891-44f2-848d-5d1ad3c39eb7}" ma:taxonomyMulti="true" ma:sspId="9fe85f9d-14b9-4f9c-9861-ae262a00135d" ma:termSetId="675319bc-c722-49d9-bd3c-bd5e6a7f0e38" ma:anchorId="00000000-0000-0000-0000-000000000000" ma:open="true" ma:isKeyword="false">
      <xsd:complexType>
        <xsd:sequence>
          <xsd:element ref="pc:Terms" minOccurs="0" maxOccurs="1"/>
        </xsd:sequence>
      </xsd:complexType>
    </xsd:element>
    <xsd:element name="TaxCatchAll" ma:index="15" nillable="true" ma:displayName="Taxonomy Catch All Column" ma:hidden="true" ma:list="{79119f2e-4511-441c-bc81-7caab33b0617}" ma:internalName="TaxCatchAll" ma:showField="CatchAllData" ma:web="c19017b9-b632-4fd7-b272-8e1706ce9985">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79119f2e-4511-441c-bc81-7caab33b0617}" ma:internalName="TaxCatchAllLabel" ma:readOnly="true" ma:showField="CatchAllDataLabel" ma:web="c19017b9-b632-4fd7-b272-8e1706ce9985">
      <xsd:complexType>
        <xsd:complexContent>
          <xsd:extension base="dms:MultiChoiceLookup">
            <xsd:sequence>
              <xsd:element name="Value" type="dms:Lookup" maxOccurs="unbounded" minOccurs="0" nillable="true"/>
            </xsd:sequence>
          </xsd:extension>
        </xsd:complexContent>
      </xsd:complexType>
    </xsd:element>
    <xsd:element name="ib411f8be5b84d12836196854ec78c3f" ma:index="18" nillable="true" ma:taxonomy="true" ma:internalName="ib411f8be5b84d12836196854ec78c3f" ma:taxonomyFieldName="EpoLanguage" ma:displayName="Language" ma:readOnly="false" ma:fieldId="{2b411f8b-e5b8-4d12-8361-96854ec78c3f}" ma:taxonomyMulti="true" ma:sspId="9fe85f9d-14b9-4f9c-9861-ae262a00135d" ma:termSetId="d10454e8-2f9a-4a28-a30e-da0140bdcf23" ma:anchorId="00000000-0000-0000-0000-000000000000" ma:open="false" ma:isKeyword="false">
      <xsd:complexType>
        <xsd:sequence>
          <xsd:element ref="pc:Terms" minOccurs="0" maxOccurs="1"/>
        </xsd:sequence>
      </xsd:complexType>
    </xsd:element>
    <xsd:element name="EpoDate" ma:index="20" nillable="true" ma:displayName="Date" ma:description="A point in time associated with an event in the lifecycle of the resource" ma:format="DateOnly" ma:internalName="EpoDate">
      <xsd:simpleType>
        <xsd:restriction base="dms:DateTime"/>
      </xsd:simpleType>
    </xsd:element>
    <xsd:element name="ke237a5d03bb47ebaf448dcabb309882" ma:index="21" nillable="true" ma:taxonomy="true" ma:internalName="ke237a5d03bb47ebaf448dcabb309882" ma:taxonomyFieldName="EpoCoverage" ma:displayName="Coverage" ma:fieldId="{4e237a5d-03bb-47eb-af44-8dcabb309882}" ma:taxonomyMulti="true" ma:sspId="9fe85f9d-14b9-4f9c-9861-ae262a00135d" ma:termSetId="b49f64b3-4722-4336-9a5c-56c326b344d4" ma:anchorId="00000000-0000-0000-0000-000000000000" ma:open="false" ma:isKeyword="false">
      <xsd:complexType>
        <xsd:sequence>
          <xsd:element ref="pc:Terms" minOccurs="0" maxOccurs="1"/>
        </xsd:sequence>
      </xsd:complexType>
    </xsd:element>
    <xsd:element name="EpoSource" ma:index="23" nillable="true" ma:displayName="Source" ma:description="References to resources from which this resource was derived" ma:internalName="EpoSource">
      <xsd:simpleType>
        <xsd:restriction base="dms:Text"/>
      </xsd:simpleType>
    </xsd:element>
    <xsd:element name="EpoRelation" ma:index="24" nillable="true" ma:displayName="Relation" ma:description="References to related resources" ma:internalName="EpoRelation">
      <xsd:simpleType>
        <xsd:restriction base="dms:Text"/>
      </xsd:simpleType>
    </xsd:element>
    <xsd:element name="a641881c17b74053ba819cacede073f8" ma:index="25" nillable="true" ma:taxonomy="true" ma:internalName="a641881c17b74053ba819cacede073f8" ma:taxonomyFieldName="EpoPublisher" ma:displayName="Publisher" ma:readOnly="false" ma:fieldId="{a641881c-17b7-4053-ba81-9cacede073f8}" ma:taxonomyMulti="true" ma:sspId="9fe85f9d-14b9-4f9c-9861-ae262a00135d" ma:termSetId="8ed8c9ea-7052-4c1d-a4d7-b9c10bffea6f" ma:anchorId="00000000-0000-0000-0000-000000000000" ma:open="false" ma:isKeyword="false">
      <xsd:complexType>
        <xsd:sequence>
          <xsd:element ref="pc:Terms" minOccurs="0" maxOccurs="1"/>
        </xsd:sequence>
      </xsd:complexType>
    </xsd:element>
    <xsd:element name="EpoRights" ma:index="27" nillable="true" ma:displayName="Rights" ma:description="Information about rights held in and over the resource" ma:internalName="EpoRight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13" nillable="true" ma:displayName="Contributor" ma:description="One or more people or organizations that contributed to this resource" ma:internalName="_Contributo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9017b9-b632-4fd7-b272-8e1706ce9985"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2"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poSource xmlns="f2e99cb4-f4f9-415e-b3d9-1292be195fdc" xsi:nil="true"/>
    <a641881c17b74053ba819cacede073f8 xmlns="f2e99cb4-f4f9-415e-b3d9-1292be195fdc">
      <Terms xmlns="http://schemas.microsoft.com/office/infopath/2007/PartnerControls"/>
    </a641881c17b74053ba819cacede073f8>
    <TaxCatchAll xmlns="f2e99cb4-f4f9-415e-b3d9-1292be195fdc"/>
    <ke237a5d03bb47ebaf448dcabb309882 xmlns="f2e99cb4-f4f9-415e-b3d9-1292be195fdc">
      <Terms xmlns="http://schemas.microsoft.com/office/infopath/2007/PartnerControls"/>
    </ke237a5d03bb47ebaf448dcabb309882>
    <l37acc09589144f2848d5d1ad3c39eb7 xmlns="f2e99cb4-f4f9-415e-b3d9-1292be195fdc">
      <Terms xmlns="http://schemas.microsoft.com/office/infopath/2007/PartnerControls"/>
    </l37acc09589144f2848d5d1ad3c39eb7>
    <_Contributor xmlns="http://schemas.microsoft.com/sharepoint/v3/fields" xsi:nil="true"/>
    <EpoRelation xmlns="f2e99cb4-f4f9-415e-b3d9-1292be195fdc" xsi:nil="true"/>
    <EpoDescription xmlns="f2e99cb4-f4f9-415e-b3d9-1292be195fdc" xsi:nil="true"/>
    <ib411f8be5b84d12836196854ec78c3f xmlns="f2e99cb4-f4f9-415e-b3d9-1292be195fdc">
      <Terms xmlns="http://schemas.microsoft.com/office/infopath/2007/PartnerControls"/>
    </ib411f8be5b84d12836196854ec78c3f>
    <EpoRights xmlns="f2e99cb4-f4f9-415e-b3d9-1292be195fdc" xsi:nil="true"/>
    <EpoDate xmlns="f2e99cb4-f4f9-415e-b3d9-1292be195fdc" xsi:nil="true"/>
    <_dlc_DocId xmlns="f2e99cb4-f4f9-415e-b3d9-1292be195fdc">TAS0-850928080-115097</_dlc_DocId>
    <_dlc_DocIdUrl xmlns="f2e99cb4-f4f9-415e-b3d9-1292be195fdc">
      <Url>https://byblos2019.internal.epo.org/sites/TAS/_layouts/15/DocIdRedir.aspx?ID=TAS0-850928080-115097</Url>
      <Description>TAS0-850928080-115097</Description>
    </_dlc_DocIdUrl>
  </documentManagement>
</p:properties>
</file>

<file path=customXml/item5.xml><?xml version="1.0" encoding="utf-8"?>
<?mso-contentType ?>
<SharedContentType xmlns="Microsoft.SharePoint.Taxonomy.ContentTypeSync" SourceId="9fe85f9d-14b9-4f9c-9861-ae262a00135d" ContentTypeId="0x0101004B4BAD3DDDE0F84A8E56A09DD9B2FAD7" PreviousValue="false"/>
</file>

<file path=customXml/itemProps1.xml><?xml version="1.0" encoding="utf-8"?>
<ds:datastoreItem xmlns:ds="http://schemas.openxmlformats.org/officeDocument/2006/customXml" ds:itemID="{3E80A4D7-2E28-4047-91D3-6EB95AEF3627}">
  <ds:schemaRefs>
    <ds:schemaRef ds:uri="http://schemas.microsoft.com/sharepoint/events"/>
  </ds:schemaRefs>
</ds:datastoreItem>
</file>

<file path=customXml/itemProps2.xml><?xml version="1.0" encoding="utf-8"?>
<ds:datastoreItem xmlns:ds="http://schemas.openxmlformats.org/officeDocument/2006/customXml" ds:itemID="{19E40488-B65F-4303-B8C7-F2D5FB545BCE}">
  <ds:schemaRefs>
    <ds:schemaRef ds:uri="http://schemas.microsoft.com/sharepoint/v3/contenttype/forms"/>
  </ds:schemaRefs>
</ds:datastoreItem>
</file>

<file path=customXml/itemProps3.xml><?xml version="1.0" encoding="utf-8"?>
<ds:datastoreItem xmlns:ds="http://schemas.openxmlformats.org/officeDocument/2006/customXml" ds:itemID="{1883E711-2DBB-4F3C-82CB-8B093AE4ED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e99cb4-f4f9-415e-b3d9-1292be195fdc"/>
    <ds:schemaRef ds:uri="http://schemas.microsoft.com/sharepoint/v3/fields"/>
    <ds:schemaRef ds:uri="c19017b9-b632-4fd7-b272-8e1706ce99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49FA73B-8A34-4679-82F3-CE0F08631DF1}">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c19017b9-b632-4fd7-b272-8e1706ce9985"/>
    <ds:schemaRef ds:uri="http://schemas.microsoft.com/office/infopath/2007/PartnerControls"/>
    <ds:schemaRef ds:uri="http://schemas.openxmlformats.org/package/2006/metadata/core-properties"/>
    <ds:schemaRef ds:uri="http://schemas.microsoft.com/sharepoint/v3/fields"/>
    <ds:schemaRef ds:uri="f2e99cb4-f4f9-415e-b3d9-1292be195fdc"/>
    <ds:schemaRef ds:uri="http://www.w3.org/XML/1998/namespace"/>
  </ds:schemaRefs>
</ds:datastoreItem>
</file>

<file path=customXml/itemProps5.xml><?xml version="1.0" encoding="utf-8"?>
<ds:datastoreItem xmlns:ds="http://schemas.openxmlformats.org/officeDocument/2006/customXml" ds:itemID="{E2655BF3-91C2-4144-9AB0-021815466EF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EPO Standard Template_PUBLIC_</Template>
  <TotalTime>0</TotalTime>
  <Words>1206</Words>
  <Application>Microsoft Office PowerPoint</Application>
  <PresentationFormat>Bildschirmpräsentation (16:9)</PresentationFormat>
  <Paragraphs>157</Paragraphs>
  <Slides>13</Slides>
  <Notes>13</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19" baseType="lpstr">
      <vt:lpstr>Arial</vt:lpstr>
      <vt:lpstr>Calibri</vt:lpstr>
      <vt:lpstr>Open Sans Light</vt:lpstr>
      <vt:lpstr>Wingdings</vt:lpstr>
      <vt:lpstr>Slide Master</vt:lpstr>
      <vt:lpstr>think-cell Folie</vt:lpstr>
      <vt:lpstr>Ngt plants in epo practice</vt:lpstr>
      <vt:lpstr>the epo at a glance</vt:lpstr>
      <vt:lpstr>The legal framework</vt:lpstr>
      <vt:lpstr>Promoting plant innovation through patents</vt:lpstr>
      <vt:lpstr>Patentability requirements for ngt plants</vt:lpstr>
      <vt:lpstr>Filings in the area of GM / mutant plants in general</vt:lpstr>
      <vt:lpstr>files relating to NGT1 and/or NGT2</vt:lpstr>
      <vt:lpstr>SME filings</vt:lpstr>
      <vt:lpstr>Examples of ngt1-corresponding filings</vt:lpstr>
      <vt:lpstr>Examples of ngt2-corresponding filings</vt:lpstr>
      <vt:lpstr>The epo's role</vt:lpstr>
      <vt:lpstr>Secure europe’s competitive edge</vt:lpstr>
      <vt:lpstr>Thank you for your attention</vt:lpstr>
    </vt:vector>
  </TitlesOfParts>
  <Company>EPO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Paulina Stastná</dc:creator>
  <cp:lastModifiedBy>Sandra von Lingen</cp:lastModifiedBy>
  <cp:revision>10</cp:revision>
  <dcterms:created xsi:type="dcterms:W3CDTF">2025-05-15T11:49:38Z</dcterms:created>
  <dcterms:modified xsi:type="dcterms:W3CDTF">2025-06-27T15:37:01Z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0x0101004B4BAD3DDDE0F84A8E56A09DD9B2FAD700589673E0CE02EC4FA69E3DADD58EC854</vt:lpwstr>
  </property>
  <property fmtid="{D5CDD505-2E9C-101B-9397-08002B2CF9AE}" pid="3" name="MediaServiceImageTags">
    <vt:lpwstr/>
  </property>
  <property fmtid="{D5CDD505-2E9C-101B-9397-08002B2CF9AE}" pid="4" name="_dlc_DocIdItemGuid">
    <vt:lpwstr>95c1826f-11dd-4ec0-9484-ecc99bb6c044</vt:lpwstr>
  </property>
</Properties>
</file>