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7" r:id="rId5"/>
    <p:sldMasterId id="2147483672" r:id="rId6"/>
  </p:sldMasterIdLst>
  <p:notesMasterIdLst>
    <p:notesMasterId r:id="rId17"/>
  </p:notesMasterIdLst>
  <p:handoutMasterIdLst>
    <p:handoutMasterId r:id="rId18"/>
  </p:handoutMasterIdLst>
  <p:sldIdLst>
    <p:sldId id="335" r:id="rId7"/>
    <p:sldId id="264" r:id="rId8"/>
    <p:sldId id="336" r:id="rId9"/>
    <p:sldId id="337" r:id="rId10"/>
    <p:sldId id="338" r:id="rId11"/>
    <p:sldId id="339" r:id="rId12"/>
    <p:sldId id="340" r:id="rId13"/>
    <p:sldId id="341" r:id="rId14"/>
    <p:sldId id="342" r:id="rId15"/>
    <p:sldId id="288" r:id="rId16"/>
  </p:sldIdLst>
  <p:sldSz cx="12192000" cy="6858000"/>
  <p:notesSz cx="6858000" cy="9144000"/>
  <p:custDataLst>
    <p:tags r:id="rId1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22"/>
    <a:srgbClr val="2D2F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autoAdjust="0"/>
  </p:normalViewPr>
  <p:slideViewPr>
    <p:cSldViewPr snapToGrid="0">
      <p:cViewPr varScale="1">
        <p:scale>
          <a:sx n="24" d="100"/>
          <a:sy n="24" d="100"/>
        </p:scale>
        <p:origin x="1358" y="254"/>
      </p:cViewPr>
      <p:guideLst/>
    </p:cSldViewPr>
  </p:slideViewPr>
  <p:outlineViewPr>
    <p:cViewPr>
      <p:scale>
        <a:sx n="33" d="100"/>
        <a:sy n="33" d="100"/>
      </p:scale>
      <p:origin x="0" y="-660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79" d="100"/>
          <a:sy n="79" d="100"/>
        </p:scale>
        <p:origin x="289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3D9B5EF-7C3A-749F-8211-83EDE448DE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a:extLst>
              <a:ext uri="{FF2B5EF4-FFF2-40B4-BE49-F238E27FC236}">
                <a16:creationId xmlns:a16="http://schemas.microsoft.com/office/drawing/2014/main" id="{B2D72D77-F3E0-5958-7C82-2B937C024B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F2867D-2585-4E8E-8A4C-67BF1D1914FE}" type="datetimeFigureOut">
              <a:rPr lang="en-US" smtClean="0"/>
              <a:t>6/23/2025</a:t>
            </a:fld>
            <a:endParaRPr lang="en-US"/>
          </a:p>
        </p:txBody>
      </p:sp>
      <p:sp>
        <p:nvSpPr>
          <p:cNvPr id="4" name="Fußzeilenplatzhalter 3">
            <a:extLst>
              <a:ext uri="{FF2B5EF4-FFF2-40B4-BE49-F238E27FC236}">
                <a16:creationId xmlns:a16="http://schemas.microsoft.com/office/drawing/2014/main" id="{1EFC2D2F-DCDD-3854-2D98-62C1B186F6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a:extLst>
              <a:ext uri="{FF2B5EF4-FFF2-40B4-BE49-F238E27FC236}">
                <a16:creationId xmlns:a16="http://schemas.microsoft.com/office/drawing/2014/main" id="{60DF1D0E-A21B-0145-CD69-4EADE94147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E34ABA-7500-4D2D-B77F-F65142F24826}" type="slidenum">
              <a:rPr lang="en-US" smtClean="0"/>
              <a:t>‹Nr.›</a:t>
            </a:fld>
            <a:endParaRPr lang="en-US"/>
          </a:p>
        </p:txBody>
      </p:sp>
    </p:spTree>
    <p:extLst>
      <p:ext uri="{BB962C8B-B14F-4D97-AF65-F5344CB8AC3E}">
        <p14:creationId xmlns:p14="http://schemas.microsoft.com/office/powerpoint/2010/main" val="65763193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FA542-7964-4602-9A57-1A9F3921EC87}" type="datetimeFigureOut">
              <a:rPr lang="en-US" smtClean="0"/>
              <a:t>6/23/2025</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CFF04-901C-4C3A-B50B-1AFDEB00AAA2}" type="slidenum">
              <a:rPr lang="en-US" smtClean="0"/>
              <a:t>‹Nr.›</a:t>
            </a:fld>
            <a:endParaRPr lang="en-US"/>
          </a:p>
        </p:txBody>
      </p:sp>
    </p:spTree>
    <p:extLst>
      <p:ext uri="{BB962C8B-B14F-4D97-AF65-F5344CB8AC3E}">
        <p14:creationId xmlns:p14="http://schemas.microsoft.com/office/powerpoint/2010/main" val="2166125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oleObject" Target="../embeddings/oleObject9.bin"/><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9.jp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3.jp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jpg"/><Relationship Id="rId7" Type="http://schemas.openxmlformats.org/officeDocument/2006/relationships/image" Target="../media/image12.svg"/><Relationship Id="rId2" Type="http://schemas.openxmlformats.org/officeDocument/2006/relationships/slideMaster" Target="../slideMasters/slideMaster1.xml"/><Relationship Id="rId1" Type="http://schemas.openxmlformats.org/officeDocument/2006/relationships/tags" Target="../tags/tag19.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emf"/><Relationship Id="rId10" Type="http://schemas.openxmlformats.org/officeDocument/2006/relationships/image" Target="../media/image15.png"/><Relationship Id="rId4" Type="http://schemas.openxmlformats.org/officeDocument/2006/relationships/oleObject" Target="../embeddings/oleObject13.bin"/><Relationship Id="rId9" Type="http://schemas.openxmlformats.org/officeDocument/2006/relationships/image" Target="../media/image14.svg"/></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23.xml"/><Relationship Id="rId5" Type="http://schemas.openxmlformats.org/officeDocument/2006/relationships/image" Target="../media/image9.jpg"/><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26.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27.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3.xml"/><Relationship Id="rId1" Type="http://schemas.openxmlformats.org/officeDocument/2006/relationships/tags" Target="../tags/tag28.xml"/><Relationship Id="rId5" Type="http://schemas.openxmlformats.org/officeDocument/2006/relationships/image" Target="../media/image9.jp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jp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8D7CCD7-172D-A18F-3D11-166EA2E6165C}"/>
              </a:ext>
            </a:extLst>
          </p:cNvPr>
          <p:cNvGraphicFramePr>
            <a:graphicFrameLocks noChangeAspect="1"/>
          </p:cNvGraphicFramePr>
          <p:nvPr userDrawn="1">
            <p:custDataLst>
              <p:tags r:id="rId1"/>
            </p:custDataLst>
            <p:extLst>
              <p:ext uri="{D42A27DB-BD31-4B8C-83A1-F6EECF244321}">
                <p14:modId xmlns:p14="http://schemas.microsoft.com/office/powerpoint/2010/main" val="2620403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84" imgH="384" progId="TCLayout.ActiveDocument.1">
                  <p:embed/>
                </p:oleObj>
              </mc:Choice>
              <mc:Fallback>
                <p:oleObj name="think-cell Folie" r:id="rId3" imgW="384" imgH="384" progId="TCLayout.ActiveDocument.1">
                  <p:embed/>
                  <p:pic>
                    <p:nvPicPr>
                      <p:cNvPr id="8" name="think-cell data - do not delete" hidden="1">
                        <a:extLst>
                          <a:ext uri="{FF2B5EF4-FFF2-40B4-BE49-F238E27FC236}">
                            <a16:creationId xmlns:a16="http://schemas.microsoft.com/office/drawing/2014/main" id="{F8D7CCD7-172D-A18F-3D11-166EA2E616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8F07D8F-D4DF-C358-5C01-0BA370D1E6F4}"/>
              </a:ext>
            </a:extLst>
          </p:cNvPr>
          <p:cNvSpPr>
            <a:spLocks noGrp="1"/>
          </p:cNvSpPr>
          <p:nvPr>
            <p:ph type="title" hasCustomPrompt="1"/>
          </p:nvPr>
        </p:nvSpPr>
        <p:spPr>
          <a:xfrm>
            <a:off x="501651" y="692150"/>
            <a:ext cx="11174412" cy="738664"/>
          </a:xfrm>
          <a:prstGeom prst="rect">
            <a:avLst/>
          </a:prstGeom>
        </p:spPr>
        <p:txBody>
          <a:bodyPr vert="horz" wrap="square">
            <a:spAutoFit/>
          </a:bodyPr>
          <a:lstStyle>
            <a:lvl1pPr>
              <a:defRPr>
                <a:solidFill>
                  <a:schemeClr val="bg1"/>
                </a:solidFill>
              </a:defRPr>
            </a:lvl1pPr>
          </a:lstStyle>
          <a:p>
            <a:r>
              <a:rPr lang="de-DE" sz="2400" dirty="0">
                <a:solidFill>
                  <a:schemeClr val="bg1"/>
                </a:solidFill>
              </a:rPr>
              <a:t>DAS IST EINE BEISPIELHEADLINE</a:t>
            </a:r>
            <a:br>
              <a:rPr lang="de-DE" sz="2400" dirty="0">
                <a:solidFill>
                  <a:schemeClr val="bg1"/>
                </a:solidFill>
              </a:rPr>
            </a:br>
            <a:r>
              <a:rPr lang="de-DE" sz="2400" dirty="0">
                <a:solidFill>
                  <a:schemeClr val="bg1"/>
                </a:solidFill>
              </a:rPr>
              <a:t>MAXIMAL ZWEI ZEILEN</a:t>
            </a:r>
            <a:endParaRPr lang="en-US" dirty="0"/>
          </a:p>
        </p:txBody>
      </p:sp>
      <p:sp>
        <p:nvSpPr>
          <p:cNvPr id="18" name="Textplatzhalter 17">
            <a:extLst>
              <a:ext uri="{FF2B5EF4-FFF2-40B4-BE49-F238E27FC236}">
                <a16:creationId xmlns:a16="http://schemas.microsoft.com/office/drawing/2014/main" id="{17E6C0AD-8226-A84F-3B45-3E358A95F32A}"/>
              </a:ext>
            </a:extLst>
          </p:cNvPr>
          <p:cNvSpPr>
            <a:spLocks noGrp="1"/>
          </p:cNvSpPr>
          <p:nvPr>
            <p:ph type="body" sz="quarter" idx="11"/>
          </p:nvPr>
        </p:nvSpPr>
        <p:spPr>
          <a:xfrm>
            <a:off x="501651" y="2054225"/>
            <a:ext cx="11174412" cy="3643313"/>
          </a:xfr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umsplatzhalter 3">
            <a:extLst>
              <a:ext uri="{FF2B5EF4-FFF2-40B4-BE49-F238E27FC236}">
                <a16:creationId xmlns:a16="http://schemas.microsoft.com/office/drawing/2014/main" id="{C8CB6790-1CAF-668A-145B-8C8D7BCD10BF}"/>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6/23/2025</a:t>
            </a:fld>
            <a:endParaRPr lang="en-US"/>
          </a:p>
        </p:txBody>
      </p:sp>
      <p:sp>
        <p:nvSpPr>
          <p:cNvPr id="9" name="Fußzeilenplatzhalter 4">
            <a:extLst>
              <a:ext uri="{FF2B5EF4-FFF2-40B4-BE49-F238E27FC236}">
                <a16:creationId xmlns:a16="http://schemas.microsoft.com/office/drawing/2014/main" id="{8F86BBD6-2025-E63C-A04D-F658FE4499A9}"/>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10" name="Foliennummernplatzhalter 5">
            <a:extLst>
              <a:ext uri="{FF2B5EF4-FFF2-40B4-BE49-F238E27FC236}">
                <a16:creationId xmlns:a16="http://schemas.microsoft.com/office/drawing/2014/main" id="{FFBC1EC4-528C-4121-61F4-EABAFA8225CB}"/>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3867430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mit Objek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657FA4BA-9C78-880A-FE7C-D22006F4C0C2}"/>
              </a:ext>
            </a:extLst>
          </p:cNvPr>
          <p:cNvGraphicFramePr>
            <a:graphicFrameLocks noChangeAspect="1"/>
          </p:cNvGraphicFramePr>
          <p:nvPr userDrawn="1">
            <p:custDataLst>
              <p:tags r:id="rId1"/>
            </p:custDataLst>
            <p:extLst>
              <p:ext uri="{D42A27DB-BD31-4B8C-83A1-F6EECF244321}">
                <p14:modId xmlns:p14="http://schemas.microsoft.com/office/powerpoint/2010/main" val="11983498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84" imgH="384" progId="TCLayout.ActiveDocument.1">
                  <p:embed/>
                </p:oleObj>
              </mc:Choice>
              <mc:Fallback>
                <p:oleObj name="think-cell Folie" r:id="rId3" imgW="384" imgH="384" progId="TCLayout.ActiveDocument.1">
                  <p:embed/>
                  <p:pic>
                    <p:nvPicPr>
                      <p:cNvPr id="9" name="think-cell data - do not delete" hidden="1">
                        <a:extLst>
                          <a:ext uri="{FF2B5EF4-FFF2-40B4-BE49-F238E27FC236}">
                            <a16:creationId xmlns:a16="http://schemas.microsoft.com/office/drawing/2014/main" id="{657FA4BA-9C78-880A-FE7C-D22006F4C0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3ECA511-F806-6771-F70B-FC16ECB32016}"/>
              </a:ext>
            </a:extLst>
          </p:cNvPr>
          <p:cNvSpPr>
            <a:spLocks noGrp="1"/>
          </p:cNvSpPr>
          <p:nvPr>
            <p:ph type="title" hasCustomPrompt="1"/>
          </p:nvPr>
        </p:nvSpPr>
        <p:spPr>
          <a:xfrm>
            <a:off x="501651" y="692150"/>
            <a:ext cx="11188699" cy="861774"/>
          </a:xfrm>
          <a:prstGeom prst="rect">
            <a:avLst/>
          </a:prstGeom>
        </p:spPr>
        <p:txBody>
          <a:bodyPr vert="horz"/>
          <a:lstStyle/>
          <a:p>
            <a:r>
              <a:rPr lang="de-DE" sz="2400" dirty="0">
                <a:solidFill>
                  <a:schemeClr val="bg1"/>
                </a:solidFill>
              </a:rPr>
              <a:t>DAS IST EINE BEISPIELHEADLINE</a:t>
            </a:r>
            <a:br>
              <a:rPr lang="de-DE" sz="2400" dirty="0">
                <a:solidFill>
                  <a:schemeClr val="bg1"/>
                </a:solidFill>
              </a:rPr>
            </a:br>
            <a:r>
              <a:rPr lang="de-DE" sz="2400" dirty="0">
                <a:solidFill>
                  <a:schemeClr val="bg1"/>
                </a:solidFill>
              </a:rPr>
              <a:t>MAXIMAL ZWEI ZEILEN</a:t>
            </a:r>
            <a:endParaRPr lang="en-US" dirty="0"/>
          </a:p>
        </p:txBody>
      </p:sp>
      <p:sp>
        <p:nvSpPr>
          <p:cNvPr id="3" name="Inhaltsplatzhalter 2">
            <a:extLst>
              <a:ext uri="{FF2B5EF4-FFF2-40B4-BE49-F238E27FC236}">
                <a16:creationId xmlns:a16="http://schemas.microsoft.com/office/drawing/2014/main" id="{D8EAE16B-368E-363C-BDF6-CFD226C1C147}"/>
              </a:ext>
            </a:extLst>
          </p:cNvPr>
          <p:cNvSpPr>
            <a:spLocks noGrp="1"/>
          </p:cNvSpPr>
          <p:nvPr>
            <p:ph sz="half" idx="1" hasCustomPrompt="1"/>
          </p:nvPr>
        </p:nvSpPr>
        <p:spPr>
          <a:xfrm>
            <a:off x="501651" y="2054225"/>
            <a:ext cx="11188700" cy="3643313"/>
          </a:xfrm>
          <a:solidFill>
            <a:srgbClr val="003DA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lvl1pPr>
              <a:defRPr lang="en-US" sz="1800" dirty="0">
                <a:solidFill>
                  <a:schemeClr val="lt1"/>
                </a:solidFill>
                <a:ea typeface="+mn-ea"/>
                <a:cs typeface="+mn-cs"/>
              </a:defRPr>
            </a:lvl1pPr>
          </a:lstStyle>
          <a:p>
            <a:pPr marL="0" lvl="0" indent="0" algn="ctr">
              <a:buFontTx/>
              <a:buNone/>
            </a:pPr>
            <a:r>
              <a:rPr lang="de-DE" dirty="0"/>
              <a:t>Bitte Objekt einfügen</a:t>
            </a:r>
            <a:endParaRPr lang="en-US" dirty="0"/>
          </a:p>
        </p:txBody>
      </p:sp>
      <p:sp>
        <p:nvSpPr>
          <p:cNvPr id="8" name="Datumsplatzhalter 3">
            <a:extLst>
              <a:ext uri="{FF2B5EF4-FFF2-40B4-BE49-F238E27FC236}">
                <a16:creationId xmlns:a16="http://schemas.microsoft.com/office/drawing/2014/main" id="{7381E1F7-0646-3CE3-AC8E-99A185F3C815}"/>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6/23/2025</a:t>
            </a:fld>
            <a:endParaRPr lang="en-US"/>
          </a:p>
        </p:txBody>
      </p:sp>
      <p:sp>
        <p:nvSpPr>
          <p:cNvPr id="10" name="Fußzeilenplatzhalter 4">
            <a:extLst>
              <a:ext uri="{FF2B5EF4-FFF2-40B4-BE49-F238E27FC236}">
                <a16:creationId xmlns:a16="http://schemas.microsoft.com/office/drawing/2014/main" id="{F986A2C0-C17D-11A5-6FCA-6113CA5C27C0}"/>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11" name="Foliennummernplatzhalter 5">
            <a:extLst>
              <a:ext uri="{FF2B5EF4-FFF2-40B4-BE49-F238E27FC236}">
                <a16:creationId xmlns:a16="http://schemas.microsoft.com/office/drawing/2014/main" id="{DACB677B-CAF4-39D3-6864-D7AC4B704A28}"/>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3423087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nwaltsprofil-Slide">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C57F33E-325A-8B3A-2ACB-1C650D456862}"/>
              </a:ext>
            </a:extLst>
          </p:cNvPr>
          <p:cNvGraphicFramePr>
            <a:graphicFrameLocks noChangeAspect="1"/>
          </p:cNvGraphicFramePr>
          <p:nvPr userDrawn="1">
            <p:custDataLst>
              <p:tags r:id="rId1"/>
            </p:custDataLst>
            <p:extLst>
              <p:ext uri="{D42A27DB-BD31-4B8C-83A1-F6EECF244321}">
                <p14:modId xmlns:p14="http://schemas.microsoft.com/office/powerpoint/2010/main" val="20624772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84" imgH="384" progId="TCLayout.ActiveDocument.1">
                  <p:embed/>
                </p:oleObj>
              </mc:Choice>
              <mc:Fallback>
                <p:oleObj name="think-cell Folie" r:id="rId3" imgW="384" imgH="384" progId="TCLayout.ActiveDocument.1">
                  <p:embed/>
                  <p:pic>
                    <p:nvPicPr>
                      <p:cNvPr id="7" name="think-cell data - do not delete" hidden="1">
                        <a:extLst>
                          <a:ext uri="{FF2B5EF4-FFF2-40B4-BE49-F238E27FC236}">
                            <a16:creationId xmlns:a16="http://schemas.microsoft.com/office/drawing/2014/main" id="{6C57F33E-325A-8B3A-2ACB-1C650D4568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6273F04-3B9D-28F2-79F8-651507D95EF5}"/>
              </a:ext>
            </a:extLst>
          </p:cNvPr>
          <p:cNvSpPr>
            <a:spLocks noGrp="1"/>
          </p:cNvSpPr>
          <p:nvPr>
            <p:ph type="title" hasCustomPrompt="1"/>
          </p:nvPr>
        </p:nvSpPr>
        <p:spPr>
          <a:xfrm>
            <a:off x="501651" y="692150"/>
            <a:ext cx="11188699" cy="861774"/>
          </a:xfrm>
          <a:prstGeom prst="rect">
            <a:avLst/>
          </a:prstGeom>
        </p:spPr>
        <p:txBody>
          <a:bodyPr vert="horz"/>
          <a:lstStyle/>
          <a:p>
            <a:r>
              <a:rPr lang="de-DE" sz="2400" dirty="0">
                <a:solidFill>
                  <a:schemeClr val="bg1"/>
                </a:solidFill>
              </a:rPr>
              <a:t>ANWALTSPROFIL</a:t>
            </a:r>
            <a:endParaRPr lang="en-US" dirty="0"/>
          </a:p>
        </p:txBody>
      </p:sp>
      <p:sp>
        <p:nvSpPr>
          <p:cNvPr id="9" name="Textplatzhalter 8">
            <a:extLst>
              <a:ext uri="{FF2B5EF4-FFF2-40B4-BE49-F238E27FC236}">
                <a16:creationId xmlns:a16="http://schemas.microsoft.com/office/drawing/2014/main" id="{0996D6D7-7985-009B-F626-358FFAB33098}"/>
              </a:ext>
            </a:extLst>
          </p:cNvPr>
          <p:cNvSpPr>
            <a:spLocks noGrp="1"/>
          </p:cNvSpPr>
          <p:nvPr>
            <p:ph type="body" sz="quarter" idx="13" hasCustomPrompt="1"/>
          </p:nvPr>
        </p:nvSpPr>
        <p:spPr>
          <a:xfrm>
            <a:off x="501650" y="2054225"/>
            <a:ext cx="7708900" cy="307777"/>
          </a:xfrm>
        </p:spPr>
        <p:txBody>
          <a:bodyPr>
            <a:noAutofit/>
          </a:bodyPr>
          <a:lstStyle>
            <a:lvl1pPr marL="0" indent="0">
              <a:buNone/>
              <a:defRPr sz="1800" b="1">
                <a:solidFill>
                  <a:schemeClr val="accent1"/>
                </a:solidFill>
              </a:defRPr>
            </a:lvl1pPr>
            <a:lvl5pPr marL="719025" indent="0">
              <a:buNone/>
              <a:defRPr/>
            </a:lvl5pPr>
          </a:lstStyle>
          <a:p>
            <a:pPr lvl="0"/>
            <a:r>
              <a:rPr lang="de-DE" dirty="0"/>
              <a:t>NAME, NACHNAME</a:t>
            </a:r>
          </a:p>
        </p:txBody>
      </p:sp>
      <p:sp>
        <p:nvSpPr>
          <p:cNvPr id="11" name="Textplatzhalter 10">
            <a:extLst>
              <a:ext uri="{FF2B5EF4-FFF2-40B4-BE49-F238E27FC236}">
                <a16:creationId xmlns:a16="http://schemas.microsoft.com/office/drawing/2014/main" id="{616B1376-9787-040D-23C1-CA7A6C23489B}"/>
              </a:ext>
            </a:extLst>
          </p:cNvPr>
          <p:cNvSpPr>
            <a:spLocks noGrp="1"/>
          </p:cNvSpPr>
          <p:nvPr>
            <p:ph type="body" sz="quarter" idx="14" hasCustomPrompt="1"/>
          </p:nvPr>
        </p:nvSpPr>
        <p:spPr>
          <a:xfrm>
            <a:off x="501650" y="2406968"/>
            <a:ext cx="7708900" cy="369332"/>
          </a:xfrm>
        </p:spPr>
        <p:txBody>
          <a:bodyPr wrap="square">
            <a:spAutoFit/>
          </a:bodyPr>
          <a:lstStyle>
            <a:lvl1pPr marL="0" indent="0">
              <a:spcBef>
                <a:spcPts val="0"/>
              </a:spcBef>
              <a:buFontTx/>
              <a:buNone/>
              <a:defRPr sz="1200"/>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consectetur</a:t>
            </a:r>
            <a:r>
              <a:rPr lang="de-DE" dirty="0"/>
              <a:t> </a:t>
            </a:r>
            <a:r>
              <a:rPr lang="de-DE" dirty="0" err="1"/>
              <a:t>adipiscing</a:t>
            </a:r>
            <a:r>
              <a:rPr lang="de-DE" dirty="0"/>
              <a:t> </a:t>
            </a:r>
            <a:r>
              <a:rPr lang="de-DE" dirty="0" err="1"/>
              <a:t>elit</a:t>
            </a:r>
            <a:r>
              <a:rPr lang="de-DE" dirty="0"/>
              <a:t>. </a:t>
            </a:r>
            <a:r>
              <a:rPr lang="de-DE" dirty="0" err="1"/>
              <a:t>Cras</a:t>
            </a:r>
            <a:r>
              <a:rPr lang="de-DE" dirty="0"/>
              <a:t> . </a:t>
            </a:r>
            <a:r>
              <a:rPr lang="de-DE" dirty="0" err="1"/>
              <a:t>fringilla</a:t>
            </a:r>
            <a:r>
              <a:rPr lang="de-DE" dirty="0"/>
              <a:t> </a:t>
            </a:r>
            <a:r>
              <a:rPr lang="de-DE" dirty="0" err="1"/>
              <a:t>felis</a:t>
            </a:r>
            <a:r>
              <a:rPr lang="de-DE" dirty="0"/>
              <a:t> </a:t>
            </a:r>
            <a:r>
              <a:rPr lang="de-DE" dirty="0" err="1"/>
              <a:t>sit</a:t>
            </a:r>
            <a:r>
              <a:rPr lang="de-DE" dirty="0"/>
              <a:t> </a:t>
            </a:r>
            <a:r>
              <a:rPr lang="de-DE" dirty="0" err="1"/>
              <a:t>amet</a:t>
            </a:r>
            <a:r>
              <a:rPr lang="de-DE" dirty="0"/>
              <a:t> </a:t>
            </a:r>
            <a:r>
              <a:rPr lang="de-DE" dirty="0" err="1"/>
              <a:t>fringilla</a:t>
            </a:r>
            <a:r>
              <a:rPr lang="de-DE" dirty="0"/>
              <a:t> </a:t>
            </a:r>
            <a:r>
              <a:rPr lang="de-DE" dirty="0" err="1"/>
              <a:t>pulvinar</a:t>
            </a:r>
            <a:r>
              <a:rPr lang="de-DE" dirty="0"/>
              <a:t>, </a:t>
            </a:r>
            <a:r>
              <a:rPr lang="de-DE" dirty="0" err="1"/>
              <a:t>ligula</a:t>
            </a:r>
            <a:r>
              <a:rPr lang="de-DE" dirty="0"/>
              <a:t> </a:t>
            </a:r>
            <a:r>
              <a:rPr lang="de-DE" dirty="0" err="1"/>
              <a:t>nisl</a:t>
            </a:r>
            <a:r>
              <a:rPr lang="de-DE" dirty="0"/>
              <a:t> </a:t>
            </a:r>
            <a:r>
              <a:rPr lang="de-DE" dirty="0" err="1"/>
              <a:t>suscipit</a:t>
            </a:r>
            <a:r>
              <a:rPr lang="de-DE" dirty="0"/>
              <a:t> </a:t>
            </a:r>
            <a:r>
              <a:rPr lang="de-DE" dirty="0" err="1"/>
              <a:t>justo</a:t>
            </a:r>
            <a:endParaRPr lang="de-DE" dirty="0"/>
          </a:p>
        </p:txBody>
      </p:sp>
      <p:sp>
        <p:nvSpPr>
          <p:cNvPr id="13" name="Bildplatzhalter 12">
            <a:extLst>
              <a:ext uri="{FF2B5EF4-FFF2-40B4-BE49-F238E27FC236}">
                <a16:creationId xmlns:a16="http://schemas.microsoft.com/office/drawing/2014/main" id="{399D1AB0-5B50-4E3E-4A9C-57DC2A90F817}"/>
              </a:ext>
            </a:extLst>
          </p:cNvPr>
          <p:cNvSpPr>
            <a:spLocks noGrp="1"/>
          </p:cNvSpPr>
          <p:nvPr>
            <p:ph type="pic" sz="quarter" idx="15"/>
          </p:nvPr>
        </p:nvSpPr>
        <p:spPr>
          <a:xfrm>
            <a:off x="9710350" y="1064225"/>
            <a:ext cx="1980000" cy="1980000"/>
          </a:xfrm>
          <a:solidFill>
            <a:srgbClr val="003DA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lvl1pPr>
              <a:defRPr lang="en-US" sz="1800">
                <a:solidFill>
                  <a:schemeClr val="lt1"/>
                </a:solidFill>
                <a:ea typeface="+mn-ea"/>
                <a:cs typeface="+mn-cs"/>
              </a:defRPr>
            </a:lvl1pPr>
          </a:lstStyle>
          <a:p>
            <a:pPr marL="0" lvl="0" indent="0" algn="ctr">
              <a:buFontTx/>
              <a:buNone/>
            </a:pPr>
            <a:r>
              <a:rPr lang="de-DE"/>
              <a:t>Bild durch Klicken auf Symbol hinzufügen</a:t>
            </a:r>
            <a:endParaRPr lang="en-US"/>
          </a:p>
        </p:txBody>
      </p:sp>
      <p:grpSp>
        <p:nvGrpSpPr>
          <p:cNvPr id="18" name="Gruppieren 17">
            <a:extLst>
              <a:ext uri="{FF2B5EF4-FFF2-40B4-BE49-F238E27FC236}">
                <a16:creationId xmlns:a16="http://schemas.microsoft.com/office/drawing/2014/main" id="{432D2569-6D66-03A8-AF18-BF9A920272AE}"/>
              </a:ext>
            </a:extLst>
          </p:cNvPr>
          <p:cNvGrpSpPr>
            <a:grpSpLocks/>
          </p:cNvGrpSpPr>
          <p:nvPr userDrawn="1"/>
        </p:nvGrpSpPr>
        <p:grpSpPr>
          <a:xfrm>
            <a:off x="4475344" y="3230419"/>
            <a:ext cx="332580" cy="332580"/>
            <a:chOff x="7850219" y="2969343"/>
            <a:chExt cx="332580" cy="332580"/>
          </a:xfrm>
        </p:grpSpPr>
        <p:sp>
          <p:nvSpPr>
            <p:cNvPr id="19" name="Rechteck 18">
              <a:extLst>
                <a:ext uri="{FF2B5EF4-FFF2-40B4-BE49-F238E27FC236}">
                  <a16:creationId xmlns:a16="http://schemas.microsoft.com/office/drawing/2014/main" id="{84D980FF-8E6F-2483-C46B-FCCF2CBBC754}"/>
                </a:ext>
              </a:extLst>
            </p:cNvPr>
            <p:cNvSpPr>
              <a:spLocks/>
            </p:cNvSpPr>
            <p:nvPr/>
          </p:nvSpPr>
          <p:spPr bwMode="gray">
            <a:xfrm>
              <a:off x="7850219" y="2969343"/>
              <a:ext cx="332580" cy="332580"/>
            </a:xfrm>
            <a:prstGeom prst="rect">
              <a:avLst/>
            </a:prstGeom>
            <a:solidFill>
              <a:schemeClr val="accent1"/>
            </a:solidFill>
            <a:ln>
              <a:noFill/>
            </a:ln>
            <a:effectLst/>
          </p:spPr>
          <p:txBody>
            <a:bodyPr wrap="square" lIns="144000" tIns="72000" rIns="144000" bIns="72000" numCol="1" spcCol="72000" rtlCol="0" anchor="ctr">
              <a:noAutofit/>
            </a:bodyPr>
            <a:lstStyle/>
            <a:p>
              <a:pPr algn="ctr">
                <a:spcBef>
                  <a:spcPct val="0"/>
                </a:spcBef>
              </a:pPr>
              <a:endParaRPr lang="de-DE" sz="1400" dirty="0">
                <a:solidFill>
                  <a:schemeClr val="bg1"/>
                </a:solidFill>
                <a:sym typeface="Arial"/>
              </a:endParaRPr>
            </a:p>
          </p:txBody>
        </p:sp>
        <p:pic>
          <p:nvPicPr>
            <p:cNvPr id="20" name="Grafik 19" descr="Bücher mit einfarbiger Füllung">
              <a:extLst>
                <a:ext uri="{FF2B5EF4-FFF2-40B4-BE49-F238E27FC236}">
                  <a16:creationId xmlns:a16="http://schemas.microsoft.com/office/drawing/2014/main" id="{69D160E8-D244-5C18-635A-126BF93B52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94932" y="3014056"/>
              <a:ext cx="243154" cy="243154"/>
            </a:xfrm>
            <a:prstGeom prst="rect">
              <a:avLst/>
            </a:prstGeom>
          </p:spPr>
        </p:pic>
      </p:grpSp>
      <p:grpSp>
        <p:nvGrpSpPr>
          <p:cNvPr id="21" name="Gruppieren 20">
            <a:extLst>
              <a:ext uri="{FF2B5EF4-FFF2-40B4-BE49-F238E27FC236}">
                <a16:creationId xmlns:a16="http://schemas.microsoft.com/office/drawing/2014/main" id="{338DCD22-C4FE-3DDE-995D-14E63F9DDF44}"/>
              </a:ext>
            </a:extLst>
          </p:cNvPr>
          <p:cNvGrpSpPr>
            <a:grpSpLocks/>
          </p:cNvGrpSpPr>
          <p:nvPr userDrawn="1"/>
        </p:nvGrpSpPr>
        <p:grpSpPr>
          <a:xfrm>
            <a:off x="503707" y="3230419"/>
            <a:ext cx="332580" cy="332580"/>
            <a:chOff x="3605764" y="2969343"/>
            <a:chExt cx="332580" cy="332580"/>
          </a:xfrm>
        </p:grpSpPr>
        <p:sp>
          <p:nvSpPr>
            <p:cNvPr id="22" name="Rechteck 21">
              <a:extLst>
                <a:ext uri="{FF2B5EF4-FFF2-40B4-BE49-F238E27FC236}">
                  <a16:creationId xmlns:a16="http://schemas.microsoft.com/office/drawing/2014/main" id="{D3209D36-B84F-38D7-62EF-6ADF79503A25}"/>
                </a:ext>
              </a:extLst>
            </p:cNvPr>
            <p:cNvSpPr>
              <a:spLocks/>
            </p:cNvSpPr>
            <p:nvPr/>
          </p:nvSpPr>
          <p:spPr bwMode="gray">
            <a:xfrm>
              <a:off x="3605764" y="2969343"/>
              <a:ext cx="332580" cy="332580"/>
            </a:xfrm>
            <a:prstGeom prst="rect">
              <a:avLst/>
            </a:prstGeom>
            <a:solidFill>
              <a:schemeClr val="accent1"/>
            </a:solidFill>
            <a:ln>
              <a:noFill/>
            </a:ln>
            <a:effectLst/>
          </p:spPr>
          <p:txBody>
            <a:bodyPr wrap="square" lIns="144000" tIns="72000" rIns="144000" bIns="72000" numCol="1" spcCol="72000" rtlCol="0" anchor="ctr">
              <a:noAutofit/>
            </a:bodyPr>
            <a:lstStyle/>
            <a:p>
              <a:pPr algn="ctr">
                <a:spcBef>
                  <a:spcPct val="0"/>
                </a:spcBef>
              </a:pPr>
              <a:endParaRPr lang="de-DE" sz="1400" dirty="0">
                <a:solidFill>
                  <a:schemeClr val="bg1"/>
                </a:solidFill>
                <a:sym typeface="Arial"/>
              </a:endParaRPr>
            </a:p>
          </p:txBody>
        </p:sp>
        <p:pic>
          <p:nvPicPr>
            <p:cNvPr id="23" name="Grafik 22" descr="Klemmbrett Marke mit einfarbiger Füllung">
              <a:extLst>
                <a:ext uri="{FF2B5EF4-FFF2-40B4-BE49-F238E27FC236}">
                  <a16:creationId xmlns:a16="http://schemas.microsoft.com/office/drawing/2014/main" id="{B87DDFEA-B668-B21B-21AA-AC7FEB368D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53262" y="3016841"/>
              <a:ext cx="237584" cy="237584"/>
            </a:xfrm>
            <a:prstGeom prst="rect">
              <a:avLst/>
            </a:prstGeom>
          </p:spPr>
        </p:pic>
      </p:grpSp>
      <p:cxnSp>
        <p:nvCxnSpPr>
          <p:cNvPr id="25" name="Gerader Verbinder 24">
            <a:extLst>
              <a:ext uri="{FF2B5EF4-FFF2-40B4-BE49-F238E27FC236}">
                <a16:creationId xmlns:a16="http://schemas.microsoft.com/office/drawing/2014/main" id="{B7F362BD-5678-F08A-D26A-DF6AF1A13CF5}"/>
              </a:ext>
            </a:extLst>
          </p:cNvPr>
          <p:cNvCxnSpPr>
            <a:cxnSpLocks/>
          </p:cNvCxnSpPr>
          <p:nvPr/>
        </p:nvCxnSpPr>
        <p:spPr bwMode="gray">
          <a:xfrm>
            <a:off x="503707" y="3628649"/>
            <a:ext cx="3578807" cy="0"/>
          </a:xfrm>
          <a:prstGeom prst="line">
            <a:avLst/>
          </a:prstGeom>
          <a:ln w="12700"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B667DDA0-0C43-EA6A-E721-1CBAC9748545}"/>
              </a:ext>
            </a:extLst>
          </p:cNvPr>
          <p:cNvCxnSpPr>
            <a:cxnSpLocks/>
          </p:cNvCxnSpPr>
          <p:nvPr userDrawn="1"/>
        </p:nvCxnSpPr>
        <p:spPr bwMode="gray">
          <a:xfrm>
            <a:off x="4475344" y="3628649"/>
            <a:ext cx="3578807" cy="0"/>
          </a:xfrm>
          <a:prstGeom prst="line">
            <a:avLst/>
          </a:prstGeom>
          <a:ln w="12700"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platzhalter 32">
            <a:extLst>
              <a:ext uri="{FF2B5EF4-FFF2-40B4-BE49-F238E27FC236}">
                <a16:creationId xmlns:a16="http://schemas.microsoft.com/office/drawing/2014/main" id="{6BCF0362-DEED-7447-0BE1-547294B50D32}"/>
              </a:ext>
            </a:extLst>
          </p:cNvPr>
          <p:cNvSpPr>
            <a:spLocks noGrp="1"/>
          </p:cNvSpPr>
          <p:nvPr>
            <p:ph type="body" sz="quarter" idx="18" hasCustomPrompt="1"/>
          </p:nvPr>
        </p:nvSpPr>
        <p:spPr>
          <a:xfrm>
            <a:off x="503707" y="3766128"/>
            <a:ext cx="3578807" cy="1815882"/>
          </a:xfrm>
        </p:spPr>
        <p:txBody>
          <a:bodyPr>
            <a:spAutoFit/>
          </a:bodyPr>
          <a:lstStyle>
            <a:lvl1pPr marL="180000" indent="-180000">
              <a:spcBef>
                <a:spcPts val="200"/>
              </a:spcBef>
              <a:buFont typeface="Wingdings" panose="05000000000000000000" pitchFamily="2" charset="2"/>
              <a:buChar char="§"/>
              <a:defRPr sz="1200"/>
            </a:lvl1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consectetur</a:t>
            </a:r>
            <a:r>
              <a:rPr lang="de-DE" dirty="0"/>
              <a:t> </a:t>
            </a:r>
            <a:r>
              <a:rPr lang="de-DE" dirty="0" err="1"/>
              <a:t>adipiscing</a:t>
            </a:r>
            <a:r>
              <a:rPr lang="de-DE" dirty="0"/>
              <a:t> </a:t>
            </a:r>
            <a:r>
              <a:rPr lang="de-DE" dirty="0" err="1"/>
              <a:t>elit</a:t>
            </a:r>
            <a:r>
              <a:rPr lang="de-DE" dirty="0"/>
              <a:t>. </a:t>
            </a:r>
            <a:r>
              <a:rPr lang="de-DE" dirty="0" err="1"/>
              <a:t>Cras</a:t>
            </a:r>
            <a:r>
              <a:rPr lang="de-DE" dirty="0"/>
              <a:t> . </a:t>
            </a:r>
            <a:r>
              <a:rPr lang="de-DE" dirty="0" err="1"/>
              <a:t>fringilla</a:t>
            </a:r>
            <a:r>
              <a:rPr lang="de-DE" dirty="0"/>
              <a:t> </a:t>
            </a:r>
            <a:r>
              <a:rPr lang="de-DE" dirty="0" err="1"/>
              <a:t>felis</a:t>
            </a:r>
            <a:r>
              <a:rPr lang="de-DE" dirty="0"/>
              <a:t> </a:t>
            </a:r>
            <a:r>
              <a:rPr lang="de-DE" dirty="0" err="1"/>
              <a:t>sit</a:t>
            </a:r>
            <a:r>
              <a:rPr lang="de-DE" dirty="0"/>
              <a:t> </a:t>
            </a:r>
            <a:r>
              <a:rPr lang="de-DE" dirty="0" err="1"/>
              <a:t>amet</a:t>
            </a:r>
            <a:r>
              <a:rPr lang="de-DE" dirty="0"/>
              <a:t> </a:t>
            </a:r>
            <a:r>
              <a:rPr lang="de-DE" dirty="0" err="1"/>
              <a:t>fringilla</a:t>
            </a:r>
            <a:r>
              <a:rPr lang="de-DE" dirty="0"/>
              <a:t> </a:t>
            </a:r>
            <a:r>
              <a:rPr lang="de-DE" dirty="0" err="1"/>
              <a:t>pulvinar</a:t>
            </a:r>
            <a:r>
              <a:rPr lang="de-DE" dirty="0"/>
              <a:t>, </a:t>
            </a:r>
            <a:r>
              <a:rPr lang="de-DE" dirty="0" err="1"/>
              <a:t>ligula</a:t>
            </a:r>
            <a:r>
              <a:rPr lang="de-DE" dirty="0"/>
              <a:t> </a:t>
            </a:r>
            <a:r>
              <a:rPr lang="de-DE" dirty="0" err="1"/>
              <a:t>nisl</a:t>
            </a:r>
            <a:r>
              <a:rPr lang="de-DE" dirty="0"/>
              <a:t> </a:t>
            </a:r>
            <a:r>
              <a:rPr lang="de-DE" dirty="0" err="1"/>
              <a:t>suscipit</a:t>
            </a:r>
            <a:r>
              <a:rPr lang="de-DE" dirty="0"/>
              <a:t> </a:t>
            </a:r>
            <a:r>
              <a:rPr lang="de-DE" dirty="0" err="1"/>
              <a:t>justo</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consectetur</a:t>
            </a:r>
            <a:r>
              <a:rPr lang="de-DE" dirty="0"/>
              <a:t> </a:t>
            </a:r>
            <a:r>
              <a:rPr lang="de-DE" dirty="0" err="1"/>
              <a:t>adipiscing</a:t>
            </a:r>
            <a:r>
              <a:rPr lang="de-DE" dirty="0"/>
              <a:t> </a:t>
            </a:r>
            <a:r>
              <a:rPr lang="de-DE" dirty="0" err="1"/>
              <a:t>elit</a:t>
            </a:r>
            <a:r>
              <a:rPr lang="de-DE" dirty="0"/>
              <a:t>. </a:t>
            </a:r>
            <a:r>
              <a:rPr lang="de-DE" dirty="0" err="1"/>
              <a:t>Cras</a:t>
            </a:r>
            <a:r>
              <a:rPr lang="de-DE" dirty="0"/>
              <a:t> . </a:t>
            </a:r>
            <a:r>
              <a:rPr lang="de-DE" dirty="0" err="1"/>
              <a:t>fringilla</a:t>
            </a:r>
            <a:r>
              <a:rPr lang="de-DE" dirty="0"/>
              <a:t> </a:t>
            </a:r>
            <a:r>
              <a:rPr lang="de-DE" dirty="0" err="1"/>
              <a:t>felis</a:t>
            </a:r>
            <a:r>
              <a:rPr lang="de-DE" dirty="0"/>
              <a:t> </a:t>
            </a:r>
            <a:r>
              <a:rPr lang="de-DE" dirty="0" err="1"/>
              <a:t>sit</a:t>
            </a:r>
            <a:r>
              <a:rPr lang="de-DE" dirty="0"/>
              <a:t> </a:t>
            </a:r>
            <a:r>
              <a:rPr lang="de-DE" dirty="0" err="1"/>
              <a:t>amet</a:t>
            </a:r>
            <a:r>
              <a:rPr lang="de-DE" dirty="0"/>
              <a:t> </a:t>
            </a:r>
            <a:r>
              <a:rPr lang="de-DE" dirty="0" err="1"/>
              <a:t>fringilla</a:t>
            </a:r>
            <a:r>
              <a:rPr lang="de-DE" dirty="0"/>
              <a:t> </a:t>
            </a:r>
            <a:r>
              <a:rPr lang="de-DE" dirty="0" err="1"/>
              <a:t>pulvinar</a:t>
            </a:r>
            <a:r>
              <a:rPr lang="de-DE" dirty="0"/>
              <a:t>, </a:t>
            </a:r>
            <a:r>
              <a:rPr lang="de-DE" dirty="0" err="1"/>
              <a:t>ligula</a:t>
            </a:r>
            <a:r>
              <a:rPr lang="de-DE" dirty="0"/>
              <a:t> </a:t>
            </a:r>
            <a:r>
              <a:rPr lang="de-DE" dirty="0" err="1"/>
              <a:t>nisl</a:t>
            </a:r>
            <a:r>
              <a:rPr lang="de-DE" dirty="0"/>
              <a:t> </a:t>
            </a:r>
            <a:r>
              <a:rPr lang="de-DE" dirty="0" err="1"/>
              <a:t>suscipit</a:t>
            </a:r>
            <a:r>
              <a:rPr lang="de-DE" dirty="0"/>
              <a:t> </a:t>
            </a:r>
            <a:r>
              <a:rPr lang="de-DE" dirty="0" err="1"/>
              <a:t>justo</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consectetur</a:t>
            </a:r>
            <a:r>
              <a:rPr lang="de-DE" dirty="0"/>
              <a:t> </a:t>
            </a:r>
            <a:r>
              <a:rPr lang="de-DE" dirty="0" err="1"/>
              <a:t>adipiscing</a:t>
            </a:r>
            <a:r>
              <a:rPr lang="de-DE" dirty="0"/>
              <a:t> </a:t>
            </a:r>
            <a:r>
              <a:rPr lang="de-DE" dirty="0" err="1"/>
              <a:t>elit</a:t>
            </a:r>
            <a:r>
              <a:rPr lang="de-DE" dirty="0"/>
              <a:t>. </a:t>
            </a:r>
            <a:r>
              <a:rPr lang="de-DE" dirty="0" err="1"/>
              <a:t>Cras</a:t>
            </a:r>
            <a:r>
              <a:rPr lang="de-DE" dirty="0"/>
              <a:t> . </a:t>
            </a:r>
            <a:r>
              <a:rPr lang="de-DE" dirty="0" err="1"/>
              <a:t>fringilla</a:t>
            </a:r>
            <a:r>
              <a:rPr lang="de-DE" dirty="0"/>
              <a:t> </a:t>
            </a:r>
            <a:r>
              <a:rPr lang="de-DE" dirty="0" err="1"/>
              <a:t>felis</a:t>
            </a:r>
            <a:r>
              <a:rPr lang="de-DE" dirty="0"/>
              <a:t> </a:t>
            </a:r>
            <a:r>
              <a:rPr lang="de-DE" dirty="0" err="1"/>
              <a:t>sit</a:t>
            </a:r>
            <a:r>
              <a:rPr lang="de-DE" dirty="0"/>
              <a:t> </a:t>
            </a:r>
            <a:r>
              <a:rPr lang="de-DE" dirty="0" err="1"/>
              <a:t>amet</a:t>
            </a:r>
            <a:r>
              <a:rPr lang="de-DE" dirty="0"/>
              <a:t> </a:t>
            </a:r>
            <a:r>
              <a:rPr lang="de-DE" dirty="0" err="1"/>
              <a:t>fringilla</a:t>
            </a:r>
            <a:r>
              <a:rPr lang="de-DE" dirty="0"/>
              <a:t> </a:t>
            </a:r>
            <a:r>
              <a:rPr lang="de-DE" dirty="0" err="1"/>
              <a:t>pulvinar</a:t>
            </a:r>
            <a:r>
              <a:rPr lang="de-DE" dirty="0"/>
              <a:t>, </a:t>
            </a:r>
            <a:r>
              <a:rPr lang="de-DE" dirty="0" err="1"/>
              <a:t>ligula</a:t>
            </a:r>
            <a:r>
              <a:rPr lang="de-DE" dirty="0"/>
              <a:t> </a:t>
            </a:r>
            <a:r>
              <a:rPr lang="de-DE" dirty="0" err="1"/>
              <a:t>nisl</a:t>
            </a:r>
            <a:r>
              <a:rPr lang="de-DE" dirty="0"/>
              <a:t> </a:t>
            </a:r>
            <a:r>
              <a:rPr lang="de-DE" dirty="0" err="1"/>
              <a:t>suscipit</a:t>
            </a:r>
            <a:r>
              <a:rPr lang="de-DE" dirty="0"/>
              <a:t> </a:t>
            </a:r>
            <a:r>
              <a:rPr lang="de-DE" dirty="0" err="1"/>
              <a:t>justo</a:t>
            </a:r>
            <a:endParaRPr lang="de-DE" dirty="0"/>
          </a:p>
        </p:txBody>
      </p:sp>
      <p:sp>
        <p:nvSpPr>
          <p:cNvPr id="34" name="Textplatzhalter 32">
            <a:extLst>
              <a:ext uri="{FF2B5EF4-FFF2-40B4-BE49-F238E27FC236}">
                <a16:creationId xmlns:a16="http://schemas.microsoft.com/office/drawing/2014/main" id="{944B0AF9-4869-C06B-982A-30729E3C41F7}"/>
              </a:ext>
            </a:extLst>
          </p:cNvPr>
          <p:cNvSpPr>
            <a:spLocks noGrp="1"/>
          </p:cNvSpPr>
          <p:nvPr>
            <p:ph type="body" sz="quarter" idx="19" hasCustomPrompt="1"/>
          </p:nvPr>
        </p:nvSpPr>
        <p:spPr>
          <a:xfrm>
            <a:off x="4475344" y="3766128"/>
            <a:ext cx="3578807" cy="1815882"/>
          </a:xfrm>
        </p:spPr>
        <p:txBody>
          <a:bodyPr>
            <a:spAutoFit/>
          </a:bodyPr>
          <a:lstStyle>
            <a:lvl1pPr marL="180000" indent="-180000">
              <a:spcBef>
                <a:spcPts val="200"/>
              </a:spcBef>
              <a:buFont typeface="Wingdings" panose="05000000000000000000" pitchFamily="2" charset="2"/>
              <a:buChar char="§"/>
              <a:defRPr sz="1200"/>
            </a:lvl1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consectetur</a:t>
            </a:r>
            <a:r>
              <a:rPr lang="de-DE" dirty="0"/>
              <a:t> </a:t>
            </a:r>
            <a:r>
              <a:rPr lang="de-DE" dirty="0" err="1"/>
              <a:t>adipiscing</a:t>
            </a:r>
            <a:r>
              <a:rPr lang="de-DE" dirty="0"/>
              <a:t> </a:t>
            </a:r>
            <a:r>
              <a:rPr lang="de-DE" dirty="0" err="1"/>
              <a:t>elit</a:t>
            </a:r>
            <a:r>
              <a:rPr lang="de-DE" dirty="0"/>
              <a:t>. </a:t>
            </a:r>
            <a:r>
              <a:rPr lang="de-DE" dirty="0" err="1"/>
              <a:t>Cras</a:t>
            </a:r>
            <a:r>
              <a:rPr lang="de-DE" dirty="0"/>
              <a:t> . </a:t>
            </a:r>
            <a:r>
              <a:rPr lang="de-DE" dirty="0" err="1"/>
              <a:t>fringilla</a:t>
            </a:r>
            <a:r>
              <a:rPr lang="de-DE" dirty="0"/>
              <a:t> </a:t>
            </a:r>
            <a:r>
              <a:rPr lang="de-DE" dirty="0" err="1"/>
              <a:t>felis</a:t>
            </a:r>
            <a:r>
              <a:rPr lang="de-DE" dirty="0"/>
              <a:t> </a:t>
            </a:r>
            <a:r>
              <a:rPr lang="de-DE" dirty="0" err="1"/>
              <a:t>sit</a:t>
            </a:r>
            <a:r>
              <a:rPr lang="de-DE" dirty="0"/>
              <a:t> </a:t>
            </a:r>
            <a:r>
              <a:rPr lang="de-DE" dirty="0" err="1"/>
              <a:t>amet</a:t>
            </a:r>
            <a:r>
              <a:rPr lang="de-DE" dirty="0"/>
              <a:t> </a:t>
            </a:r>
            <a:r>
              <a:rPr lang="de-DE" dirty="0" err="1"/>
              <a:t>fringilla</a:t>
            </a:r>
            <a:r>
              <a:rPr lang="de-DE" dirty="0"/>
              <a:t> </a:t>
            </a:r>
            <a:r>
              <a:rPr lang="de-DE" dirty="0" err="1"/>
              <a:t>pulvinar</a:t>
            </a:r>
            <a:r>
              <a:rPr lang="de-DE" dirty="0"/>
              <a:t>, </a:t>
            </a:r>
            <a:r>
              <a:rPr lang="de-DE" dirty="0" err="1"/>
              <a:t>ligula</a:t>
            </a:r>
            <a:r>
              <a:rPr lang="de-DE" dirty="0"/>
              <a:t> </a:t>
            </a:r>
            <a:r>
              <a:rPr lang="de-DE" dirty="0" err="1"/>
              <a:t>nisl</a:t>
            </a:r>
            <a:r>
              <a:rPr lang="de-DE" dirty="0"/>
              <a:t> </a:t>
            </a:r>
            <a:r>
              <a:rPr lang="de-DE" dirty="0" err="1"/>
              <a:t>suscipit</a:t>
            </a:r>
            <a:r>
              <a:rPr lang="de-DE" dirty="0"/>
              <a:t> </a:t>
            </a:r>
            <a:r>
              <a:rPr lang="de-DE" dirty="0" err="1"/>
              <a:t>justo</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consectetur</a:t>
            </a:r>
            <a:r>
              <a:rPr lang="de-DE" dirty="0"/>
              <a:t> </a:t>
            </a:r>
            <a:r>
              <a:rPr lang="de-DE" dirty="0" err="1"/>
              <a:t>adipiscing</a:t>
            </a:r>
            <a:r>
              <a:rPr lang="de-DE" dirty="0"/>
              <a:t> </a:t>
            </a:r>
            <a:r>
              <a:rPr lang="de-DE" dirty="0" err="1"/>
              <a:t>elit</a:t>
            </a:r>
            <a:r>
              <a:rPr lang="de-DE" dirty="0"/>
              <a:t>. </a:t>
            </a:r>
            <a:r>
              <a:rPr lang="de-DE" dirty="0" err="1"/>
              <a:t>Cras</a:t>
            </a:r>
            <a:r>
              <a:rPr lang="de-DE" dirty="0"/>
              <a:t> . </a:t>
            </a:r>
            <a:r>
              <a:rPr lang="de-DE" dirty="0" err="1"/>
              <a:t>fringilla</a:t>
            </a:r>
            <a:r>
              <a:rPr lang="de-DE" dirty="0"/>
              <a:t> </a:t>
            </a:r>
            <a:r>
              <a:rPr lang="de-DE" dirty="0" err="1"/>
              <a:t>felis</a:t>
            </a:r>
            <a:r>
              <a:rPr lang="de-DE" dirty="0"/>
              <a:t> </a:t>
            </a:r>
            <a:r>
              <a:rPr lang="de-DE" dirty="0" err="1"/>
              <a:t>sit</a:t>
            </a:r>
            <a:r>
              <a:rPr lang="de-DE" dirty="0"/>
              <a:t> </a:t>
            </a:r>
            <a:r>
              <a:rPr lang="de-DE" dirty="0" err="1"/>
              <a:t>amet</a:t>
            </a:r>
            <a:r>
              <a:rPr lang="de-DE" dirty="0"/>
              <a:t> </a:t>
            </a:r>
            <a:r>
              <a:rPr lang="de-DE" dirty="0" err="1"/>
              <a:t>fringilla</a:t>
            </a:r>
            <a:r>
              <a:rPr lang="de-DE" dirty="0"/>
              <a:t> </a:t>
            </a:r>
            <a:r>
              <a:rPr lang="de-DE" dirty="0" err="1"/>
              <a:t>pulvinar</a:t>
            </a:r>
            <a:r>
              <a:rPr lang="de-DE" dirty="0"/>
              <a:t>, </a:t>
            </a:r>
            <a:r>
              <a:rPr lang="de-DE" dirty="0" err="1"/>
              <a:t>ligula</a:t>
            </a:r>
            <a:r>
              <a:rPr lang="de-DE" dirty="0"/>
              <a:t> </a:t>
            </a:r>
            <a:r>
              <a:rPr lang="de-DE" dirty="0" err="1"/>
              <a:t>nisl</a:t>
            </a:r>
            <a:r>
              <a:rPr lang="de-DE" dirty="0"/>
              <a:t> </a:t>
            </a:r>
            <a:r>
              <a:rPr lang="de-DE" dirty="0" err="1"/>
              <a:t>suscipit</a:t>
            </a:r>
            <a:r>
              <a:rPr lang="de-DE" dirty="0"/>
              <a:t> </a:t>
            </a:r>
            <a:r>
              <a:rPr lang="de-DE" dirty="0" err="1"/>
              <a:t>justo</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consectetur</a:t>
            </a:r>
            <a:r>
              <a:rPr lang="de-DE" dirty="0"/>
              <a:t> </a:t>
            </a:r>
            <a:r>
              <a:rPr lang="de-DE" dirty="0" err="1"/>
              <a:t>adipiscing</a:t>
            </a:r>
            <a:r>
              <a:rPr lang="de-DE" dirty="0"/>
              <a:t> </a:t>
            </a:r>
            <a:r>
              <a:rPr lang="de-DE" dirty="0" err="1"/>
              <a:t>elit</a:t>
            </a:r>
            <a:r>
              <a:rPr lang="de-DE" dirty="0"/>
              <a:t>. </a:t>
            </a:r>
            <a:r>
              <a:rPr lang="de-DE" dirty="0" err="1"/>
              <a:t>Cras</a:t>
            </a:r>
            <a:r>
              <a:rPr lang="de-DE" dirty="0"/>
              <a:t> . </a:t>
            </a:r>
            <a:r>
              <a:rPr lang="de-DE" dirty="0" err="1"/>
              <a:t>fringilla</a:t>
            </a:r>
            <a:r>
              <a:rPr lang="de-DE" dirty="0"/>
              <a:t> </a:t>
            </a:r>
            <a:r>
              <a:rPr lang="de-DE" dirty="0" err="1"/>
              <a:t>felis</a:t>
            </a:r>
            <a:r>
              <a:rPr lang="de-DE" dirty="0"/>
              <a:t> </a:t>
            </a:r>
            <a:r>
              <a:rPr lang="de-DE" dirty="0" err="1"/>
              <a:t>sit</a:t>
            </a:r>
            <a:r>
              <a:rPr lang="de-DE" dirty="0"/>
              <a:t> </a:t>
            </a:r>
            <a:r>
              <a:rPr lang="de-DE" dirty="0" err="1"/>
              <a:t>amet</a:t>
            </a:r>
            <a:r>
              <a:rPr lang="de-DE" dirty="0"/>
              <a:t> </a:t>
            </a:r>
            <a:r>
              <a:rPr lang="de-DE" dirty="0" err="1"/>
              <a:t>fringilla</a:t>
            </a:r>
            <a:r>
              <a:rPr lang="de-DE" dirty="0"/>
              <a:t> </a:t>
            </a:r>
            <a:r>
              <a:rPr lang="de-DE" dirty="0" err="1"/>
              <a:t>pulvinar</a:t>
            </a:r>
            <a:r>
              <a:rPr lang="de-DE" dirty="0"/>
              <a:t>, </a:t>
            </a:r>
            <a:r>
              <a:rPr lang="de-DE" dirty="0" err="1"/>
              <a:t>ligula</a:t>
            </a:r>
            <a:r>
              <a:rPr lang="de-DE" dirty="0"/>
              <a:t> </a:t>
            </a:r>
            <a:r>
              <a:rPr lang="de-DE" dirty="0" err="1"/>
              <a:t>nisl</a:t>
            </a:r>
            <a:r>
              <a:rPr lang="de-DE" dirty="0"/>
              <a:t> </a:t>
            </a:r>
            <a:r>
              <a:rPr lang="de-DE" dirty="0" err="1"/>
              <a:t>suscipit</a:t>
            </a:r>
            <a:r>
              <a:rPr lang="de-DE" dirty="0"/>
              <a:t> </a:t>
            </a:r>
            <a:r>
              <a:rPr lang="de-DE" dirty="0" err="1"/>
              <a:t>justo</a:t>
            </a:r>
            <a:endParaRPr lang="de-DE" dirty="0"/>
          </a:p>
        </p:txBody>
      </p:sp>
      <p:sp>
        <p:nvSpPr>
          <p:cNvPr id="36" name="Textplatzhalter 35">
            <a:extLst>
              <a:ext uri="{FF2B5EF4-FFF2-40B4-BE49-F238E27FC236}">
                <a16:creationId xmlns:a16="http://schemas.microsoft.com/office/drawing/2014/main" id="{150D0400-F17D-5AFE-F3F3-4BDE27687CB6}"/>
              </a:ext>
            </a:extLst>
          </p:cNvPr>
          <p:cNvSpPr>
            <a:spLocks noGrp="1"/>
          </p:cNvSpPr>
          <p:nvPr>
            <p:ph type="body" sz="quarter" idx="20" hasCustomPrompt="1"/>
          </p:nvPr>
        </p:nvSpPr>
        <p:spPr>
          <a:xfrm>
            <a:off x="980287" y="3288987"/>
            <a:ext cx="914400" cy="215444"/>
          </a:xfrm>
        </p:spPr>
        <p:txBody>
          <a:bodyPr>
            <a:spAutoFit/>
          </a:bodyPr>
          <a:lstStyle>
            <a:lvl1pPr marL="0" indent="0">
              <a:buFontTx/>
              <a:buNone/>
              <a:defRPr sz="1400" b="1">
                <a:solidFill>
                  <a:schemeClr val="accent1"/>
                </a:solidFill>
              </a:defRPr>
            </a:lvl1pPr>
            <a:lvl2pPr marL="179025" indent="0">
              <a:buFontTx/>
              <a:buNone/>
              <a:defRPr sz="1400">
                <a:solidFill>
                  <a:schemeClr val="accent2"/>
                </a:solidFill>
              </a:defRPr>
            </a:lvl2pPr>
            <a:lvl3pPr marL="359025" indent="0">
              <a:buFontTx/>
              <a:buNone/>
              <a:defRPr sz="1400">
                <a:solidFill>
                  <a:schemeClr val="accent2"/>
                </a:solidFill>
              </a:defRPr>
            </a:lvl3pPr>
            <a:lvl4pPr marL="539025" indent="0">
              <a:buFontTx/>
              <a:buNone/>
              <a:defRPr sz="1400">
                <a:solidFill>
                  <a:schemeClr val="accent2"/>
                </a:solidFill>
              </a:defRPr>
            </a:lvl4pPr>
            <a:lvl5pPr marL="719025" indent="0">
              <a:buFontTx/>
              <a:buNone/>
              <a:defRPr sz="1400">
                <a:solidFill>
                  <a:schemeClr val="accent2"/>
                </a:solidFill>
              </a:defRPr>
            </a:lvl5pPr>
          </a:lstStyle>
          <a:p>
            <a:pPr marL="0" lvl="0" indent="0" algn="l" defTabSz="914400" rtl="0" eaLnBrk="1" latinLnBrk="0" hangingPunct="1">
              <a:lnSpc>
                <a:spcPct val="100000"/>
              </a:lnSpc>
              <a:spcBef>
                <a:spcPts val="600"/>
              </a:spcBef>
              <a:spcAft>
                <a:spcPts val="0"/>
              </a:spcAft>
              <a:buClr>
                <a:schemeClr val="tx2"/>
              </a:buClr>
              <a:buFont typeface="Wingdings" pitchFamily="2" charset="2"/>
              <a:buNone/>
            </a:pPr>
            <a:r>
              <a:rPr lang="de-DE" dirty="0"/>
              <a:t>EXPERTISE</a:t>
            </a:r>
          </a:p>
        </p:txBody>
      </p:sp>
      <p:sp>
        <p:nvSpPr>
          <p:cNvPr id="37" name="Textplatzhalter 35">
            <a:extLst>
              <a:ext uri="{FF2B5EF4-FFF2-40B4-BE49-F238E27FC236}">
                <a16:creationId xmlns:a16="http://schemas.microsoft.com/office/drawing/2014/main" id="{2C757786-52D1-9B97-D620-69FC9AF22545}"/>
              </a:ext>
            </a:extLst>
          </p:cNvPr>
          <p:cNvSpPr>
            <a:spLocks noGrp="1"/>
          </p:cNvSpPr>
          <p:nvPr>
            <p:ph type="body" sz="quarter" idx="21" hasCustomPrompt="1"/>
          </p:nvPr>
        </p:nvSpPr>
        <p:spPr>
          <a:xfrm>
            <a:off x="4951923" y="3288987"/>
            <a:ext cx="1288539" cy="215444"/>
          </a:xfrm>
        </p:spPr>
        <p:txBody>
          <a:bodyPr wrap="square">
            <a:spAutoFit/>
          </a:bodyPr>
          <a:lstStyle>
            <a:lvl1pPr marL="0" indent="0">
              <a:buFontTx/>
              <a:buNone/>
              <a:defRPr sz="1400" b="1">
                <a:solidFill>
                  <a:schemeClr val="accent1"/>
                </a:solidFill>
              </a:defRPr>
            </a:lvl1pPr>
            <a:lvl2pPr marL="179025" indent="0">
              <a:buFontTx/>
              <a:buNone/>
              <a:defRPr sz="1400">
                <a:solidFill>
                  <a:schemeClr val="accent2"/>
                </a:solidFill>
              </a:defRPr>
            </a:lvl2pPr>
            <a:lvl3pPr marL="359025" indent="0">
              <a:buFontTx/>
              <a:buNone/>
              <a:defRPr sz="1400">
                <a:solidFill>
                  <a:schemeClr val="accent2"/>
                </a:solidFill>
              </a:defRPr>
            </a:lvl3pPr>
            <a:lvl4pPr marL="539025" indent="0">
              <a:buFontTx/>
              <a:buNone/>
              <a:defRPr sz="1400">
                <a:solidFill>
                  <a:schemeClr val="accent2"/>
                </a:solidFill>
              </a:defRPr>
            </a:lvl4pPr>
            <a:lvl5pPr marL="719025" indent="0">
              <a:buFontTx/>
              <a:buNone/>
              <a:defRPr sz="1400">
                <a:solidFill>
                  <a:schemeClr val="accent2"/>
                </a:solidFill>
              </a:defRPr>
            </a:lvl5pPr>
          </a:lstStyle>
          <a:p>
            <a:pPr marL="0" lvl="0" indent="0" algn="l" defTabSz="914400" rtl="0" eaLnBrk="1" latinLnBrk="0" hangingPunct="1">
              <a:lnSpc>
                <a:spcPct val="100000"/>
              </a:lnSpc>
              <a:spcBef>
                <a:spcPts val="600"/>
              </a:spcBef>
              <a:spcAft>
                <a:spcPts val="0"/>
              </a:spcAft>
              <a:buClr>
                <a:schemeClr val="tx2"/>
              </a:buClr>
              <a:buFont typeface="Wingdings" pitchFamily="2" charset="2"/>
              <a:buNone/>
            </a:pPr>
            <a:r>
              <a:rPr lang="de-DE" dirty="0"/>
              <a:t>EDUCATION</a:t>
            </a:r>
          </a:p>
        </p:txBody>
      </p:sp>
      <p:sp>
        <p:nvSpPr>
          <p:cNvPr id="38" name="Textplatzhalter 10">
            <a:extLst>
              <a:ext uri="{FF2B5EF4-FFF2-40B4-BE49-F238E27FC236}">
                <a16:creationId xmlns:a16="http://schemas.microsoft.com/office/drawing/2014/main" id="{3228D50B-6649-2B5E-C6ED-8E50160EEB31}"/>
              </a:ext>
            </a:extLst>
          </p:cNvPr>
          <p:cNvSpPr>
            <a:spLocks noGrp="1"/>
          </p:cNvSpPr>
          <p:nvPr>
            <p:ph type="body" sz="quarter" idx="16" hasCustomPrompt="1"/>
          </p:nvPr>
        </p:nvSpPr>
        <p:spPr>
          <a:xfrm>
            <a:off x="9710350" y="3181927"/>
            <a:ext cx="1980000" cy="153888"/>
          </a:xfrm>
        </p:spPr>
        <p:txBody>
          <a:bodyPr wrap="square">
            <a:spAutoFit/>
          </a:bodyPr>
          <a:lstStyle>
            <a:lvl1pPr marL="0" indent="0">
              <a:buFontTx/>
              <a:buNone/>
              <a:defRPr sz="1000"/>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Link zum Profil</a:t>
            </a:r>
          </a:p>
        </p:txBody>
      </p:sp>
      <p:sp>
        <p:nvSpPr>
          <p:cNvPr id="6" name="Datumsplatzhalter 3">
            <a:extLst>
              <a:ext uri="{FF2B5EF4-FFF2-40B4-BE49-F238E27FC236}">
                <a16:creationId xmlns:a16="http://schemas.microsoft.com/office/drawing/2014/main" id="{963B9149-C62C-7FC8-1FED-4533CDF36E85}"/>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6/23/2025</a:t>
            </a:fld>
            <a:endParaRPr lang="en-US"/>
          </a:p>
        </p:txBody>
      </p:sp>
      <p:sp>
        <p:nvSpPr>
          <p:cNvPr id="8" name="Fußzeilenplatzhalter 4">
            <a:extLst>
              <a:ext uri="{FF2B5EF4-FFF2-40B4-BE49-F238E27FC236}">
                <a16:creationId xmlns:a16="http://schemas.microsoft.com/office/drawing/2014/main" id="{1E93632D-B979-8A0B-5A67-3ED2AAE9021A}"/>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10" name="Foliennummernplatzhalter 5">
            <a:extLst>
              <a:ext uri="{FF2B5EF4-FFF2-40B4-BE49-F238E27FC236}">
                <a16:creationId xmlns:a16="http://schemas.microsoft.com/office/drawing/2014/main" id="{D8458F8D-A344-BB68-C6D5-9661289AA2DC}"/>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1601644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Agenda 3">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6C4CD6A7-3609-76A7-8D75-679FDD46DD0C}"/>
              </a:ext>
            </a:extLst>
          </p:cNvPr>
          <p:cNvGraphicFramePr>
            <a:graphicFrameLocks noChangeAspect="1"/>
          </p:cNvGraphicFramePr>
          <p:nvPr userDrawn="1">
            <p:custDataLst>
              <p:tags r:id="rId1"/>
            </p:custDataLst>
            <p:extLst>
              <p:ext uri="{D42A27DB-BD31-4B8C-83A1-F6EECF244321}">
                <p14:modId xmlns:p14="http://schemas.microsoft.com/office/powerpoint/2010/main" val="935364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84" imgH="384" progId="TCLayout.ActiveDocument.1">
                  <p:embed/>
                </p:oleObj>
              </mc:Choice>
              <mc:Fallback>
                <p:oleObj name="think-cell Folie" r:id="rId3" imgW="384" imgH="384" progId="TCLayout.ActiveDocument.1">
                  <p:embed/>
                  <p:pic>
                    <p:nvPicPr>
                      <p:cNvPr id="14" name="think-cell data - do not delete" hidden="1">
                        <a:extLst>
                          <a:ext uri="{FF2B5EF4-FFF2-40B4-BE49-F238E27FC236}">
                            <a16:creationId xmlns:a16="http://schemas.microsoft.com/office/drawing/2014/main" id="{6C4CD6A7-3609-76A7-8D75-679FDD46DD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82111101-8014-B850-6BBC-C47B6A425E19}"/>
              </a:ext>
            </a:extLst>
          </p:cNvPr>
          <p:cNvSpPr>
            <a:spLocks noGrp="1"/>
          </p:cNvSpPr>
          <p:nvPr>
            <p:ph type="title" hasCustomPrompt="1"/>
          </p:nvPr>
        </p:nvSpPr>
        <p:spPr>
          <a:xfrm>
            <a:off x="501651" y="692150"/>
            <a:ext cx="11188699" cy="861774"/>
          </a:xfrm>
          <a:prstGeom prst="rect">
            <a:avLst/>
          </a:prstGeom>
        </p:spPr>
        <p:txBody>
          <a:bodyPr vert="horz"/>
          <a:lstStyle>
            <a:lvl1pPr>
              <a:defRPr/>
            </a:lvl1pPr>
          </a:lstStyle>
          <a:p>
            <a:r>
              <a:rPr lang="de-DE" dirty="0"/>
              <a:t>OUR TEAM</a:t>
            </a:r>
            <a:endParaRPr lang="en-US" dirty="0"/>
          </a:p>
        </p:txBody>
      </p:sp>
      <p:sp>
        <p:nvSpPr>
          <p:cNvPr id="15" name="Bildplatzhalter 12">
            <a:extLst>
              <a:ext uri="{FF2B5EF4-FFF2-40B4-BE49-F238E27FC236}">
                <a16:creationId xmlns:a16="http://schemas.microsoft.com/office/drawing/2014/main" id="{9336CA28-75C4-D5EC-3AFC-F2F32EA4D09A}"/>
              </a:ext>
            </a:extLst>
          </p:cNvPr>
          <p:cNvSpPr>
            <a:spLocks noGrp="1"/>
          </p:cNvSpPr>
          <p:nvPr>
            <p:ph type="pic" sz="quarter" idx="15"/>
          </p:nvPr>
        </p:nvSpPr>
        <p:spPr>
          <a:xfrm>
            <a:off x="501650" y="2054225"/>
            <a:ext cx="1357790" cy="1357790"/>
          </a:xfrm>
          <a:solidFill>
            <a:srgbClr val="003DA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lvl1pPr>
              <a:defRPr lang="en-US" sz="1800">
                <a:solidFill>
                  <a:schemeClr val="lt1"/>
                </a:solidFill>
                <a:ea typeface="+mn-ea"/>
                <a:cs typeface="+mn-cs"/>
              </a:defRPr>
            </a:lvl1pPr>
          </a:lstStyle>
          <a:p>
            <a:pPr marL="0" lvl="0" indent="0" algn="ctr">
              <a:buFontTx/>
              <a:buNone/>
            </a:pPr>
            <a:r>
              <a:rPr lang="de-DE"/>
              <a:t>Bild durch Klicken auf Symbol hinzufügen</a:t>
            </a:r>
            <a:endParaRPr lang="en-US"/>
          </a:p>
        </p:txBody>
      </p:sp>
      <p:sp>
        <p:nvSpPr>
          <p:cNvPr id="16" name="Textplatzhalter 8">
            <a:extLst>
              <a:ext uri="{FF2B5EF4-FFF2-40B4-BE49-F238E27FC236}">
                <a16:creationId xmlns:a16="http://schemas.microsoft.com/office/drawing/2014/main" id="{4AD20B07-077B-44B6-F1B0-C7318654F3D8}"/>
              </a:ext>
            </a:extLst>
          </p:cNvPr>
          <p:cNvSpPr>
            <a:spLocks noGrp="1"/>
          </p:cNvSpPr>
          <p:nvPr>
            <p:ph type="body" sz="quarter" idx="13" hasCustomPrompt="1"/>
          </p:nvPr>
        </p:nvSpPr>
        <p:spPr>
          <a:xfrm>
            <a:off x="1988704" y="2054225"/>
            <a:ext cx="3303732" cy="307777"/>
          </a:xfrm>
        </p:spPr>
        <p:txBody>
          <a:bodyPr>
            <a:noAutofit/>
          </a:bodyPr>
          <a:lstStyle>
            <a:lvl1pPr marL="0" indent="0">
              <a:buNone/>
              <a:defRPr sz="1800" b="1">
                <a:solidFill>
                  <a:schemeClr val="accent1"/>
                </a:solidFill>
              </a:defRPr>
            </a:lvl1pPr>
            <a:lvl5pPr marL="719025" indent="0">
              <a:buNone/>
              <a:defRPr/>
            </a:lvl5pPr>
          </a:lstStyle>
          <a:p>
            <a:pPr lvl="0"/>
            <a:r>
              <a:rPr lang="de-DE" dirty="0"/>
              <a:t>NAME, NACHNAME</a:t>
            </a:r>
          </a:p>
        </p:txBody>
      </p:sp>
      <p:sp>
        <p:nvSpPr>
          <p:cNvPr id="17" name="Textplatzhalter 10">
            <a:extLst>
              <a:ext uri="{FF2B5EF4-FFF2-40B4-BE49-F238E27FC236}">
                <a16:creationId xmlns:a16="http://schemas.microsoft.com/office/drawing/2014/main" id="{0FE69ABB-4FDD-10C0-7BBA-3BC9655F10DB}"/>
              </a:ext>
            </a:extLst>
          </p:cNvPr>
          <p:cNvSpPr>
            <a:spLocks noGrp="1"/>
          </p:cNvSpPr>
          <p:nvPr>
            <p:ph type="body" sz="quarter" idx="14" hasCustomPrompt="1"/>
          </p:nvPr>
        </p:nvSpPr>
        <p:spPr>
          <a:xfrm>
            <a:off x="1988704" y="2452688"/>
            <a:ext cx="3303732" cy="553998"/>
          </a:xfrm>
        </p:spPr>
        <p:txBody>
          <a:bodyPr wrap="square">
            <a:spAutoFit/>
          </a:bodyPr>
          <a:lstStyle>
            <a:lvl1pPr marL="0" indent="0">
              <a:buFontTx/>
              <a:buNone/>
              <a:defRPr sz="1200"/>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consectetur</a:t>
            </a:r>
            <a:r>
              <a:rPr lang="de-DE" dirty="0"/>
              <a:t> </a:t>
            </a:r>
            <a:r>
              <a:rPr lang="de-DE" dirty="0" err="1"/>
              <a:t>adipiscing</a:t>
            </a:r>
            <a:r>
              <a:rPr lang="de-DE" dirty="0"/>
              <a:t> </a:t>
            </a:r>
            <a:r>
              <a:rPr lang="de-DE" dirty="0" err="1"/>
              <a:t>elit</a:t>
            </a:r>
            <a:r>
              <a:rPr lang="de-DE" dirty="0"/>
              <a:t>. </a:t>
            </a:r>
            <a:r>
              <a:rPr lang="de-DE" dirty="0" err="1"/>
              <a:t>Cras</a:t>
            </a:r>
            <a:r>
              <a:rPr lang="de-DE" dirty="0"/>
              <a:t> . </a:t>
            </a:r>
            <a:r>
              <a:rPr lang="de-DE" dirty="0" err="1"/>
              <a:t>fringilla</a:t>
            </a:r>
            <a:r>
              <a:rPr lang="de-DE" dirty="0"/>
              <a:t> </a:t>
            </a:r>
            <a:r>
              <a:rPr lang="de-DE" dirty="0" err="1"/>
              <a:t>felis</a:t>
            </a:r>
            <a:r>
              <a:rPr lang="de-DE" dirty="0"/>
              <a:t> </a:t>
            </a:r>
            <a:r>
              <a:rPr lang="de-DE" dirty="0" err="1"/>
              <a:t>sit</a:t>
            </a:r>
            <a:r>
              <a:rPr lang="de-DE" dirty="0"/>
              <a:t> </a:t>
            </a:r>
            <a:r>
              <a:rPr lang="de-DE" dirty="0" err="1"/>
              <a:t>amet</a:t>
            </a:r>
            <a:r>
              <a:rPr lang="de-DE" dirty="0"/>
              <a:t> </a:t>
            </a:r>
            <a:r>
              <a:rPr lang="de-DE" dirty="0" err="1"/>
              <a:t>fringilla</a:t>
            </a:r>
            <a:r>
              <a:rPr lang="de-DE" dirty="0"/>
              <a:t> </a:t>
            </a:r>
            <a:r>
              <a:rPr lang="de-DE" dirty="0" err="1"/>
              <a:t>pulvinar</a:t>
            </a:r>
            <a:r>
              <a:rPr lang="de-DE" dirty="0"/>
              <a:t>, </a:t>
            </a:r>
            <a:r>
              <a:rPr lang="de-DE" dirty="0" err="1"/>
              <a:t>ligula</a:t>
            </a:r>
            <a:r>
              <a:rPr lang="de-DE" dirty="0"/>
              <a:t> </a:t>
            </a:r>
            <a:r>
              <a:rPr lang="de-DE" dirty="0" err="1"/>
              <a:t>nisl</a:t>
            </a:r>
            <a:r>
              <a:rPr lang="de-DE" dirty="0"/>
              <a:t> </a:t>
            </a:r>
            <a:r>
              <a:rPr lang="de-DE" dirty="0" err="1"/>
              <a:t>suscipit</a:t>
            </a:r>
            <a:r>
              <a:rPr lang="de-DE" dirty="0"/>
              <a:t> </a:t>
            </a:r>
            <a:r>
              <a:rPr lang="de-DE" dirty="0" err="1"/>
              <a:t>justo</a:t>
            </a:r>
            <a:endParaRPr lang="de-DE" dirty="0"/>
          </a:p>
        </p:txBody>
      </p:sp>
      <p:sp>
        <p:nvSpPr>
          <p:cNvPr id="18" name="Textplatzhalter 10">
            <a:extLst>
              <a:ext uri="{FF2B5EF4-FFF2-40B4-BE49-F238E27FC236}">
                <a16:creationId xmlns:a16="http://schemas.microsoft.com/office/drawing/2014/main" id="{34B963E4-7604-F9A9-01F2-83F69FC3E4CA}"/>
              </a:ext>
            </a:extLst>
          </p:cNvPr>
          <p:cNvSpPr>
            <a:spLocks noGrp="1"/>
          </p:cNvSpPr>
          <p:nvPr>
            <p:ph type="body" sz="quarter" idx="16" hasCustomPrompt="1"/>
          </p:nvPr>
        </p:nvSpPr>
        <p:spPr>
          <a:xfrm>
            <a:off x="1988704" y="3258127"/>
            <a:ext cx="3303732" cy="153888"/>
          </a:xfrm>
        </p:spPr>
        <p:txBody>
          <a:bodyPr wrap="square">
            <a:spAutoFit/>
          </a:bodyPr>
          <a:lstStyle>
            <a:lvl1pPr marL="0" indent="0">
              <a:buFontTx/>
              <a:buNone/>
              <a:defRPr sz="1000"/>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Link zum Profil</a:t>
            </a:r>
          </a:p>
        </p:txBody>
      </p:sp>
      <p:sp>
        <p:nvSpPr>
          <p:cNvPr id="19" name="Bildplatzhalter 12">
            <a:extLst>
              <a:ext uri="{FF2B5EF4-FFF2-40B4-BE49-F238E27FC236}">
                <a16:creationId xmlns:a16="http://schemas.microsoft.com/office/drawing/2014/main" id="{3C7B63BE-9DC6-CA95-4369-C0A8AA2271B8}"/>
              </a:ext>
            </a:extLst>
          </p:cNvPr>
          <p:cNvSpPr>
            <a:spLocks noGrp="1"/>
          </p:cNvSpPr>
          <p:nvPr>
            <p:ph type="pic" sz="quarter" idx="17"/>
          </p:nvPr>
        </p:nvSpPr>
        <p:spPr>
          <a:xfrm>
            <a:off x="501650" y="4005263"/>
            <a:ext cx="1357790" cy="1357790"/>
          </a:xfrm>
          <a:solidFill>
            <a:srgbClr val="003DA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lvl1pPr>
              <a:defRPr lang="en-US" sz="1800">
                <a:solidFill>
                  <a:schemeClr val="lt1"/>
                </a:solidFill>
                <a:ea typeface="+mn-ea"/>
                <a:cs typeface="+mn-cs"/>
              </a:defRPr>
            </a:lvl1pPr>
          </a:lstStyle>
          <a:p>
            <a:pPr marL="0" lvl="0" indent="0" algn="ctr">
              <a:buFontTx/>
              <a:buNone/>
            </a:pPr>
            <a:r>
              <a:rPr lang="de-DE"/>
              <a:t>Bild durch Klicken auf Symbol hinzufügen</a:t>
            </a:r>
            <a:endParaRPr lang="en-US"/>
          </a:p>
        </p:txBody>
      </p:sp>
      <p:sp>
        <p:nvSpPr>
          <p:cNvPr id="20" name="Textplatzhalter 8">
            <a:extLst>
              <a:ext uri="{FF2B5EF4-FFF2-40B4-BE49-F238E27FC236}">
                <a16:creationId xmlns:a16="http://schemas.microsoft.com/office/drawing/2014/main" id="{DAB046EE-2D9F-81CC-547D-EAC6DF12D738}"/>
              </a:ext>
            </a:extLst>
          </p:cNvPr>
          <p:cNvSpPr>
            <a:spLocks noGrp="1"/>
          </p:cNvSpPr>
          <p:nvPr>
            <p:ph type="body" sz="quarter" idx="18" hasCustomPrompt="1"/>
          </p:nvPr>
        </p:nvSpPr>
        <p:spPr>
          <a:xfrm>
            <a:off x="1988704" y="4005263"/>
            <a:ext cx="3303732" cy="307777"/>
          </a:xfrm>
        </p:spPr>
        <p:txBody>
          <a:bodyPr>
            <a:noAutofit/>
          </a:bodyPr>
          <a:lstStyle>
            <a:lvl1pPr marL="0" indent="0">
              <a:buNone/>
              <a:defRPr sz="1800" b="1">
                <a:solidFill>
                  <a:schemeClr val="accent1"/>
                </a:solidFill>
              </a:defRPr>
            </a:lvl1pPr>
            <a:lvl5pPr marL="719025" indent="0">
              <a:buNone/>
              <a:defRPr/>
            </a:lvl5pPr>
          </a:lstStyle>
          <a:p>
            <a:pPr lvl="0"/>
            <a:r>
              <a:rPr lang="de-DE" dirty="0"/>
              <a:t>NAME, NACHNAME</a:t>
            </a:r>
          </a:p>
        </p:txBody>
      </p:sp>
      <p:sp>
        <p:nvSpPr>
          <p:cNvPr id="21" name="Textplatzhalter 10">
            <a:extLst>
              <a:ext uri="{FF2B5EF4-FFF2-40B4-BE49-F238E27FC236}">
                <a16:creationId xmlns:a16="http://schemas.microsoft.com/office/drawing/2014/main" id="{C3B40DC1-7068-1CEE-92AB-1F0F7D89B471}"/>
              </a:ext>
            </a:extLst>
          </p:cNvPr>
          <p:cNvSpPr>
            <a:spLocks noGrp="1"/>
          </p:cNvSpPr>
          <p:nvPr>
            <p:ph type="body" sz="quarter" idx="19" hasCustomPrompt="1"/>
          </p:nvPr>
        </p:nvSpPr>
        <p:spPr>
          <a:xfrm>
            <a:off x="1988704" y="4403726"/>
            <a:ext cx="3303732" cy="553998"/>
          </a:xfrm>
        </p:spPr>
        <p:txBody>
          <a:bodyPr wrap="square">
            <a:spAutoFit/>
          </a:bodyPr>
          <a:lstStyle>
            <a:lvl1pPr marL="0" indent="0">
              <a:buFontTx/>
              <a:buNone/>
              <a:defRPr sz="1200"/>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consectetur</a:t>
            </a:r>
            <a:r>
              <a:rPr lang="de-DE" dirty="0"/>
              <a:t> </a:t>
            </a:r>
            <a:r>
              <a:rPr lang="de-DE" dirty="0" err="1"/>
              <a:t>adipiscing</a:t>
            </a:r>
            <a:r>
              <a:rPr lang="de-DE" dirty="0"/>
              <a:t> </a:t>
            </a:r>
            <a:r>
              <a:rPr lang="de-DE" dirty="0" err="1"/>
              <a:t>elit</a:t>
            </a:r>
            <a:r>
              <a:rPr lang="de-DE" dirty="0"/>
              <a:t>. </a:t>
            </a:r>
            <a:r>
              <a:rPr lang="de-DE" dirty="0" err="1"/>
              <a:t>Cras</a:t>
            </a:r>
            <a:r>
              <a:rPr lang="de-DE" dirty="0"/>
              <a:t> . </a:t>
            </a:r>
            <a:r>
              <a:rPr lang="de-DE" dirty="0" err="1"/>
              <a:t>fringilla</a:t>
            </a:r>
            <a:r>
              <a:rPr lang="de-DE" dirty="0"/>
              <a:t> </a:t>
            </a:r>
            <a:r>
              <a:rPr lang="de-DE" dirty="0" err="1"/>
              <a:t>felis</a:t>
            </a:r>
            <a:r>
              <a:rPr lang="de-DE" dirty="0"/>
              <a:t> </a:t>
            </a:r>
            <a:r>
              <a:rPr lang="de-DE" dirty="0" err="1"/>
              <a:t>sit</a:t>
            </a:r>
            <a:r>
              <a:rPr lang="de-DE" dirty="0"/>
              <a:t> </a:t>
            </a:r>
            <a:r>
              <a:rPr lang="de-DE" dirty="0" err="1"/>
              <a:t>amet</a:t>
            </a:r>
            <a:r>
              <a:rPr lang="de-DE" dirty="0"/>
              <a:t> </a:t>
            </a:r>
            <a:r>
              <a:rPr lang="de-DE" dirty="0" err="1"/>
              <a:t>fringilla</a:t>
            </a:r>
            <a:r>
              <a:rPr lang="de-DE" dirty="0"/>
              <a:t> </a:t>
            </a:r>
            <a:r>
              <a:rPr lang="de-DE" dirty="0" err="1"/>
              <a:t>pulvinar</a:t>
            </a:r>
            <a:r>
              <a:rPr lang="de-DE" dirty="0"/>
              <a:t>, </a:t>
            </a:r>
            <a:r>
              <a:rPr lang="de-DE" dirty="0" err="1"/>
              <a:t>ligula</a:t>
            </a:r>
            <a:r>
              <a:rPr lang="de-DE" dirty="0"/>
              <a:t> </a:t>
            </a:r>
            <a:r>
              <a:rPr lang="de-DE" dirty="0" err="1"/>
              <a:t>nisl</a:t>
            </a:r>
            <a:r>
              <a:rPr lang="de-DE" dirty="0"/>
              <a:t> </a:t>
            </a:r>
            <a:r>
              <a:rPr lang="de-DE" dirty="0" err="1"/>
              <a:t>suscipit</a:t>
            </a:r>
            <a:r>
              <a:rPr lang="de-DE" dirty="0"/>
              <a:t> </a:t>
            </a:r>
            <a:r>
              <a:rPr lang="de-DE" dirty="0" err="1"/>
              <a:t>justo</a:t>
            </a:r>
            <a:endParaRPr lang="de-DE" dirty="0"/>
          </a:p>
        </p:txBody>
      </p:sp>
      <p:sp>
        <p:nvSpPr>
          <p:cNvPr id="22" name="Textplatzhalter 10">
            <a:extLst>
              <a:ext uri="{FF2B5EF4-FFF2-40B4-BE49-F238E27FC236}">
                <a16:creationId xmlns:a16="http://schemas.microsoft.com/office/drawing/2014/main" id="{DCBAC2AA-59D2-EB77-AC12-BCF9CC28112B}"/>
              </a:ext>
            </a:extLst>
          </p:cNvPr>
          <p:cNvSpPr>
            <a:spLocks noGrp="1"/>
          </p:cNvSpPr>
          <p:nvPr>
            <p:ph type="body" sz="quarter" idx="20" hasCustomPrompt="1"/>
          </p:nvPr>
        </p:nvSpPr>
        <p:spPr>
          <a:xfrm>
            <a:off x="1988704" y="5209165"/>
            <a:ext cx="3303732" cy="153888"/>
          </a:xfrm>
        </p:spPr>
        <p:txBody>
          <a:bodyPr wrap="square">
            <a:spAutoFit/>
          </a:bodyPr>
          <a:lstStyle>
            <a:lvl1pPr marL="0" indent="0">
              <a:buFontTx/>
              <a:buNone/>
              <a:defRPr sz="1000"/>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Link zum Profil</a:t>
            </a:r>
          </a:p>
        </p:txBody>
      </p:sp>
      <p:sp>
        <p:nvSpPr>
          <p:cNvPr id="23" name="Bildplatzhalter 12">
            <a:extLst>
              <a:ext uri="{FF2B5EF4-FFF2-40B4-BE49-F238E27FC236}">
                <a16:creationId xmlns:a16="http://schemas.microsoft.com/office/drawing/2014/main" id="{4C417DDA-2EB1-76C7-14B8-91B10034ED28}"/>
              </a:ext>
            </a:extLst>
          </p:cNvPr>
          <p:cNvSpPr>
            <a:spLocks noGrp="1"/>
          </p:cNvSpPr>
          <p:nvPr>
            <p:ph type="pic" sz="quarter" idx="21"/>
          </p:nvPr>
        </p:nvSpPr>
        <p:spPr>
          <a:xfrm>
            <a:off x="6240463" y="2054225"/>
            <a:ext cx="1357790" cy="1357790"/>
          </a:xfrm>
          <a:solidFill>
            <a:srgbClr val="003DA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lvl1pPr>
              <a:defRPr lang="en-US" sz="1800">
                <a:solidFill>
                  <a:schemeClr val="lt1"/>
                </a:solidFill>
                <a:ea typeface="+mn-ea"/>
                <a:cs typeface="+mn-cs"/>
              </a:defRPr>
            </a:lvl1pPr>
          </a:lstStyle>
          <a:p>
            <a:pPr marL="0" lvl="0" indent="0" algn="ctr">
              <a:buFontTx/>
              <a:buNone/>
            </a:pPr>
            <a:r>
              <a:rPr lang="de-DE"/>
              <a:t>Bild durch Klicken auf Symbol hinzufügen</a:t>
            </a:r>
            <a:endParaRPr lang="en-US"/>
          </a:p>
        </p:txBody>
      </p:sp>
      <p:sp>
        <p:nvSpPr>
          <p:cNvPr id="24" name="Textplatzhalter 8">
            <a:extLst>
              <a:ext uri="{FF2B5EF4-FFF2-40B4-BE49-F238E27FC236}">
                <a16:creationId xmlns:a16="http://schemas.microsoft.com/office/drawing/2014/main" id="{9AF935BE-A7BD-F2ED-758F-D6C31D8EBA22}"/>
              </a:ext>
            </a:extLst>
          </p:cNvPr>
          <p:cNvSpPr>
            <a:spLocks noGrp="1"/>
          </p:cNvSpPr>
          <p:nvPr>
            <p:ph type="body" sz="quarter" idx="22" hasCustomPrompt="1"/>
          </p:nvPr>
        </p:nvSpPr>
        <p:spPr>
          <a:xfrm>
            <a:off x="7727517" y="2054225"/>
            <a:ext cx="3303732" cy="307777"/>
          </a:xfrm>
        </p:spPr>
        <p:txBody>
          <a:bodyPr>
            <a:noAutofit/>
          </a:bodyPr>
          <a:lstStyle>
            <a:lvl1pPr marL="0" indent="0">
              <a:buNone/>
              <a:defRPr sz="1800" b="1">
                <a:solidFill>
                  <a:schemeClr val="accent1"/>
                </a:solidFill>
              </a:defRPr>
            </a:lvl1pPr>
            <a:lvl5pPr marL="719025" indent="0">
              <a:buNone/>
              <a:defRPr/>
            </a:lvl5pPr>
          </a:lstStyle>
          <a:p>
            <a:pPr lvl="0"/>
            <a:r>
              <a:rPr lang="de-DE" dirty="0"/>
              <a:t>NAME, NACHNAME</a:t>
            </a:r>
          </a:p>
        </p:txBody>
      </p:sp>
      <p:sp>
        <p:nvSpPr>
          <p:cNvPr id="25" name="Textplatzhalter 10">
            <a:extLst>
              <a:ext uri="{FF2B5EF4-FFF2-40B4-BE49-F238E27FC236}">
                <a16:creationId xmlns:a16="http://schemas.microsoft.com/office/drawing/2014/main" id="{870C1830-ADE2-63FF-F8C4-F3055CA1EB16}"/>
              </a:ext>
            </a:extLst>
          </p:cNvPr>
          <p:cNvSpPr>
            <a:spLocks noGrp="1"/>
          </p:cNvSpPr>
          <p:nvPr>
            <p:ph type="body" sz="quarter" idx="23" hasCustomPrompt="1"/>
          </p:nvPr>
        </p:nvSpPr>
        <p:spPr>
          <a:xfrm>
            <a:off x="7727517" y="2452688"/>
            <a:ext cx="3303732" cy="553998"/>
          </a:xfrm>
        </p:spPr>
        <p:txBody>
          <a:bodyPr wrap="square">
            <a:spAutoFit/>
          </a:bodyPr>
          <a:lstStyle>
            <a:lvl1pPr marL="0" indent="0">
              <a:buFontTx/>
              <a:buNone/>
              <a:defRPr sz="1200"/>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consectetur</a:t>
            </a:r>
            <a:r>
              <a:rPr lang="de-DE" dirty="0"/>
              <a:t> </a:t>
            </a:r>
            <a:r>
              <a:rPr lang="de-DE" dirty="0" err="1"/>
              <a:t>adipiscing</a:t>
            </a:r>
            <a:r>
              <a:rPr lang="de-DE" dirty="0"/>
              <a:t> </a:t>
            </a:r>
            <a:r>
              <a:rPr lang="de-DE" dirty="0" err="1"/>
              <a:t>elit</a:t>
            </a:r>
            <a:r>
              <a:rPr lang="de-DE" dirty="0"/>
              <a:t>. </a:t>
            </a:r>
            <a:r>
              <a:rPr lang="de-DE" dirty="0" err="1"/>
              <a:t>Cras</a:t>
            </a:r>
            <a:r>
              <a:rPr lang="de-DE" dirty="0"/>
              <a:t> . </a:t>
            </a:r>
            <a:r>
              <a:rPr lang="de-DE" dirty="0" err="1"/>
              <a:t>fringilla</a:t>
            </a:r>
            <a:r>
              <a:rPr lang="de-DE" dirty="0"/>
              <a:t> </a:t>
            </a:r>
            <a:r>
              <a:rPr lang="de-DE" dirty="0" err="1"/>
              <a:t>felis</a:t>
            </a:r>
            <a:r>
              <a:rPr lang="de-DE" dirty="0"/>
              <a:t> </a:t>
            </a:r>
            <a:r>
              <a:rPr lang="de-DE" dirty="0" err="1"/>
              <a:t>sit</a:t>
            </a:r>
            <a:r>
              <a:rPr lang="de-DE" dirty="0"/>
              <a:t> </a:t>
            </a:r>
            <a:r>
              <a:rPr lang="de-DE" dirty="0" err="1"/>
              <a:t>amet</a:t>
            </a:r>
            <a:r>
              <a:rPr lang="de-DE" dirty="0"/>
              <a:t> </a:t>
            </a:r>
            <a:r>
              <a:rPr lang="de-DE" dirty="0" err="1"/>
              <a:t>fringilla</a:t>
            </a:r>
            <a:r>
              <a:rPr lang="de-DE" dirty="0"/>
              <a:t> </a:t>
            </a:r>
            <a:r>
              <a:rPr lang="de-DE" dirty="0" err="1"/>
              <a:t>pulvinar</a:t>
            </a:r>
            <a:r>
              <a:rPr lang="de-DE" dirty="0"/>
              <a:t>, </a:t>
            </a:r>
            <a:r>
              <a:rPr lang="de-DE" dirty="0" err="1"/>
              <a:t>ligula</a:t>
            </a:r>
            <a:r>
              <a:rPr lang="de-DE" dirty="0"/>
              <a:t> </a:t>
            </a:r>
            <a:r>
              <a:rPr lang="de-DE" dirty="0" err="1"/>
              <a:t>nisl</a:t>
            </a:r>
            <a:r>
              <a:rPr lang="de-DE" dirty="0"/>
              <a:t> </a:t>
            </a:r>
            <a:r>
              <a:rPr lang="de-DE" dirty="0" err="1"/>
              <a:t>suscipit</a:t>
            </a:r>
            <a:r>
              <a:rPr lang="de-DE" dirty="0"/>
              <a:t> </a:t>
            </a:r>
            <a:r>
              <a:rPr lang="de-DE" dirty="0" err="1"/>
              <a:t>justo</a:t>
            </a:r>
            <a:endParaRPr lang="de-DE" dirty="0"/>
          </a:p>
        </p:txBody>
      </p:sp>
      <p:sp>
        <p:nvSpPr>
          <p:cNvPr id="26" name="Textplatzhalter 10">
            <a:extLst>
              <a:ext uri="{FF2B5EF4-FFF2-40B4-BE49-F238E27FC236}">
                <a16:creationId xmlns:a16="http://schemas.microsoft.com/office/drawing/2014/main" id="{057BAF45-B5AA-1796-B6CE-BADD4BB21D98}"/>
              </a:ext>
            </a:extLst>
          </p:cNvPr>
          <p:cNvSpPr>
            <a:spLocks noGrp="1"/>
          </p:cNvSpPr>
          <p:nvPr>
            <p:ph type="body" sz="quarter" idx="24" hasCustomPrompt="1"/>
          </p:nvPr>
        </p:nvSpPr>
        <p:spPr>
          <a:xfrm>
            <a:off x="7727517" y="3258127"/>
            <a:ext cx="3303732" cy="153888"/>
          </a:xfrm>
        </p:spPr>
        <p:txBody>
          <a:bodyPr wrap="square">
            <a:spAutoFit/>
          </a:bodyPr>
          <a:lstStyle>
            <a:lvl1pPr marL="0" indent="0">
              <a:buFontTx/>
              <a:buNone/>
              <a:defRPr sz="1000"/>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Link zum Profil</a:t>
            </a:r>
          </a:p>
        </p:txBody>
      </p:sp>
      <p:sp>
        <p:nvSpPr>
          <p:cNvPr id="27" name="Bildplatzhalter 12">
            <a:extLst>
              <a:ext uri="{FF2B5EF4-FFF2-40B4-BE49-F238E27FC236}">
                <a16:creationId xmlns:a16="http://schemas.microsoft.com/office/drawing/2014/main" id="{3A6F24C6-E669-398D-577C-2ED707F6A8B1}"/>
              </a:ext>
            </a:extLst>
          </p:cNvPr>
          <p:cNvSpPr>
            <a:spLocks noGrp="1"/>
          </p:cNvSpPr>
          <p:nvPr>
            <p:ph type="pic" sz="quarter" idx="25"/>
          </p:nvPr>
        </p:nvSpPr>
        <p:spPr>
          <a:xfrm>
            <a:off x="6240463" y="4005263"/>
            <a:ext cx="1357790" cy="1357790"/>
          </a:xfrm>
          <a:solidFill>
            <a:srgbClr val="003DA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lvl1pPr>
              <a:defRPr lang="en-US" sz="1800">
                <a:solidFill>
                  <a:schemeClr val="lt1"/>
                </a:solidFill>
                <a:ea typeface="+mn-ea"/>
                <a:cs typeface="+mn-cs"/>
              </a:defRPr>
            </a:lvl1pPr>
          </a:lstStyle>
          <a:p>
            <a:pPr marL="0" lvl="0" indent="0" algn="ctr">
              <a:buFontTx/>
              <a:buNone/>
            </a:pPr>
            <a:r>
              <a:rPr lang="de-DE"/>
              <a:t>Bild durch Klicken auf Symbol hinzufügen</a:t>
            </a:r>
            <a:endParaRPr lang="en-US"/>
          </a:p>
        </p:txBody>
      </p:sp>
      <p:sp>
        <p:nvSpPr>
          <p:cNvPr id="28" name="Textplatzhalter 8">
            <a:extLst>
              <a:ext uri="{FF2B5EF4-FFF2-40B4-BE49-F238E27FC236}">
                <a16:creationId xmlns:a16="http://schemas.microsoft.com/office/drawing/2014/main" id="{634A9406-7FBD-A8FE-9D19-52059A477A9F}"/>
              </a:ext>
            </a:extLst>
          </p:cNvPr>
          <p:cNvSpPr>
            <a:spLocks noGrp="1"/>
          </p:cNvSpPr>
          <p:nvPr>
            <p:ph type="body" sz="quarter" idx="26" hasCustomPrompt="1"/>
          </p:nvPr>
        </p:nvSpPr>
        <p:spPr>
          <a:xfrm>
            <a:off x="7727517" y="4005263"/>
            <a:ext cx="3303732" cy="307777"/>
          </a:xfrm>
        </p:spPr>
        <p:txBody>
          <a:bodyPr>
            <a:noAutofit/>
          </a:bodyPr>
          <a:lstStyle>
            <a:lvl1pPr marL="0" indent="0">
              <a:buNone/>
              <a:defRPr sz="1800" b="1">
                <a:solidFill>
                  <a:schemeClr val="accent1"/>
                </a:solidFill>
              </a:defRPr>
            </a:lvl1pPr>
            <a:lvl5pPr marL="719025" indent="0">
              <a:buNone/>
              <a:defRPr/>
            </a:lvl5pPr>
          </a:lstStyle>
          <a:p>
            <a:pPr lvl="0"/>
            <a:r>
              <a:rPr lang="de-DE" dirty="0"/>
              <a:t>NAME, NACHNAME</a:t>
            </a:r>
          </a:p>
        </p:txBody>
      </p:sp>
      <p:sp>
        <p:nvSpPr>
          <p:cNvPr id="29" name="Textplatzhalter 10">
            <a:extLst>
              <a:ext uri="{FF2B5EF4-FFF2-40B4-BE49-F238E27FC236}">
                <a16:creationId xmlns:a16="http://schemas.microsoft.com/office/drawing/2014/main" id="{6FCB65C5-BFA4-714F-0C7C-4F8A14ADB0E2}"/>
              </a:ext>
            </a:extLst>
          </p:cNvPr>
          <p:cNvSpPr>
            <a:spLocks noGrp="1"/>
          </p:cNvSpPr>
          <p:nvPr>
            <p:ph type="body" sz="quarter" idx="27" hasCustomPrompt="1"/>
          </p:nvPr>
        </p:nvSpPr>
        <p:spPr>
          <a:xfrm>
            <a:off x="7727517" y="4403726"/>
            <a:ext cx="3303732" cy="553998"/>
          </a:xfrm>
        </p:spPr>
        <p:txBody>
          <a:bodyPr wrap="square">
            <a:spAutoFit/>
          </a:bodyPr>
          <a:lstStyle>
            <a:lvl1pPr marL="0" indent="0">
              <a:buFontTx/>
              <a:buNone/>
              <a:defRPr sz="1200"/>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consectetur</a:t>
            </a:r>
            <a:r>
              <a:rPr lang="de-DE" dirty="0"/>
              <a:t> </a:t>
            </a:r>
            <a:r>
              <a:rPr lang="de-DE" dirty="0" err="1"/>
              <a:t>adipiscing</a:t>
            </a:r>
            <a:r>
              <a:rPr lang="de-DE" dirty="0"/>
              <a:t> </a:t>
            </a:r>
            <a:r>
              <a:rPr lang="de-DE" dirty="0" err="1"/>
              <a:t>elit</a:t>
            </a:r>
            <a:r>
              <a:rPr lang="de-DE" dirty="0"/>
              <a:t>. </a:t>
            </a:r>
            <a:r>
              <a:rPr lang="de-DE" dirty="0" err="1"/>
              <a:t>Cras</a:t>
            </a:r>
            <a:r>
              <a:rPr lang="de-DE" dirty="0"/>
              <a:t> . </a:t>
            </a:r>
            <a:r>
              <a:rPr lang="de-DE" dirty="0" err="1"/>
              <a:t>fringilla</a:t>
            </a:r>
            <a:r>
              <a:rPr lang="de-DE" dirty="0"/>
              <a:t> </a:t>
            </a:r>
            <a:r>
              <a:rPr lang="de-DE" dirty="0" err="1"/>
              <a:t>felis</a:t>
            </a:r>
            <a:r>
              <a:rPr lang="de-DE" dirty="0"/>
              <a:t> </a:t>
            </a:r>
            <a:r>
              <a:rPr lang="de-DE" dirty="0" err="1"/>
              <a:t>sit</a:t>
            </a:r>
            <a:r>
              <a:rPr lang="de-DE" dirty="0"/>
              <a:t> </a:t>
            </a:r>
            <a:r>
              <a:rPr lang="de-DE" dirty="0" err="1"/>
              <a:t>amet</a:t>
            </a:r>
            <a:r>
              <a:rPr lang="de-DE" dirty="0"/>
              <a:t> </a:t>
            </a:r>
            <a:r>
              <a:rPr lang="de-DE" dirty="0" err="1"/>
              <a:t>fringilla</a:t>
            </a:r>
            <a:r>
              <a:rPr lang="de-DE" dirty="0"/>
              <a:t> </a:t>
            </a:r>
            <a:r>
              <a:rPr lang="de-DE" dirty="0" err="1"/>
              <a:t>pulvinar</a:t>
            </a:r>
            <a:r>
              <a:rPr lang="de-DE" dirty="0"/>
              <a:t>, </a:t>
            </a:r>
            <a:r>
              <a:rPr lang="de-DE" dirty="0" err="1"/>
              <a:t>ligula</a:t>
            </a:r>
            <a:r>
              <a:rPr lang="de-DE" dirty="0"/>
              <a:t> </a:t>
            </a:r>
            <a:r>
              <a:rPr lang="de-DE" dirty="0" err="1"/>
              <a:t>nisl</a:t>
            </a:r>
            <a:r>
              <a:rPr lang="de-DE" dirty="0"/>
              <a:t> </a:t>
            </a:r>
            <a:r>
              <a:rPr lang="de-DE" dirty="0" err="1"/>
              <a:t>suscipit</a:t>
            </a:r>
            <a:r>
              <a:rPr lang="de-DE" dirty="0"/>
              <a:t> </a:t>
            </a:r>
            <a:r>
              <a:rPr lang="de-DE" dirty="0" err="1"/>
              <a:t>justo</a:t>
            </a:r>
            <a:endParaRPr lang="de-DE" dirty="0"/>
          </a:p>
        </p:txBody>
      </p:sp>
      <p:sp>
        <p:nvSpPr>
          <p:cNvPr id="30" name="Textplatzhalter 10">
            <a:extLst>
              <a:ext uri="{FF2B5EF4-FFF2-40B4-BE49-F238E27FC236}">
                <a16:creationId xmlns:a16="http://schemas.microsoft.com/office/drawing/2014/main" id="{88D49F36-D310-36F0-6FE2-19B146AE9574}"/>
              </a:ext>
            </a:extLst>
          </p:cNvPr>
          <p:cNvSpPr>
            <a:spLocks noGrp="1"/>
          </p:cNvSpPr>
          <p:nvPr>
            <p:ph type="body" sz="quarter" idx="28" hasCustomPrompt="1"/>
          </p:nvPr>
        </p:nvSpPr>
        <p:spPr>
          <a:xfrm>
            <a:off x="7727517" y="5209165"/>
            <a:ext cx="3303732" cy="153888"/>
          </a:xfrm>
        </p:spPr>
        <p:txBody>
          <a:bodyPr wrap="square">
            <a:spAutoFit/>
          </a:bodyPr>
          <a:lstStyle>
            <a:lvl1pPr marL="0" indent="0">
              <a:buFontTx/>
              <a:buNone/>
              <a:defRPr sz="1000"/>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Link zum Profil</a:t>
            </a:r>
          </a:p>
        </p:txBody>
      </p:sp>
      <p:sp>
        <p:nvSpPr>
          <p:cNvPr id="7" name="Datumsplatzhalter 3">
            <a:extLst>
              <a:ext uri="{FF2B5EF4-FFF2-40B4-BE49-F238E27FC236}">
                <a16:creationId xmlns:a16="http://schemas.microsoft.com/office/drawing/2014/main" id="{894663E3-4D2E-68E1-C512-C81F1E621BB0}"/>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6/23/2025</a:t>
            </a:fld>
            <a:endParaRPr lang="en-US"/>
          </a:p>
        </p:txBody>
      </p:sp>
      <p:sp>
        <p:nvSpPr>
          <p:cNvPr id="8" name="Fußzeilenplatzhalter 4">
            <a:extLst>
              <a:ext uri="{FF2B5EF4-FFF2-40B4-BE49-F238E27FC236}">
                <a16:creationId xmlns:a16="http://schemas.microsoft.com/office/drawing/2014/main" id="{25BDC62E-7B0E-9502-E5EC-B1C9E8707288}"/>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9" name="Foliennummernplatzhalter 5">
            <a:extLst>
              <a:ext uri="{FF2B5EF4-FFF2-40B4-BE49-F238E27FC236}">
                <a16:creationId xmlns:a16="http://schemas.microsoft.com/office/drawing/2014/main" id="{83B1A896-08BE-8015-0AD7-E81A8D3B6D8F}"/>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3321178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spTree>
      <p:nvGrpSpPr>
        <p:cNvPr id="1" name=""/>
        <p:cNvGrpSpPr/>
        <p:nvPr/>
      </p:nvGrpSpPr>
      <p:grpSpPr>
        <a:xfrm>
          <a:off x="0" y="0"/>
          <a:ext cx="0" cy="0"/>
          <a:chOff x="0" y="0"/>
          <a:chExt cx="0" cy="0"/>
        </a:xfrm>
      </p:grpSpPr>
      <p:graphicFrame>
        <p:nvGraphicFramePr>
          <p:cNvPr id="15" name="think-cell data - do not delete" hidden="1">
            <a:extLst>
              <a:ext uri="{FF2B5EF4-FFF2-40B4-BE49-F238E27FC236}">
                <a16:creationId xmlns:a16="http://schemas.microsoft.com/office/drawing/2014/main" id="{E10719E7-344D-78B7-4E98-8B37C5232315}"/>
              </a:ext>
            </a:extLst>
          </p:cNvPr>
          <p:cNvGraphicFramePr>
            <a:graphicFrameLocks noChangeAspect="1"/>
          </p:cNvGraphicFramePr>
          <p:nvPr userDrawn="1">
            <p:custDataLst>
              <p:tags r:id="rId1"/>
            </p:custDataLst>
            <p:extLst>
              <p:ext uri="{D42A27DB-BD31-4B8C-83A1-F6EECF244321}">
                <p14:modId xmlns:p14="http://schemas.microsoft.com/office/powerpoint/2010/main" val="9437063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84" imgH="384" progId="TCLayout.ActiveDocument.1">
                  <p:embed/>
                </p:oleObj>
              </mc:Choice>
              <mc:Fallback>
                <p:oleObj name="think-cell Folie" r:id="rId3" imgW="384" imgH="384" progId="TCLayout.ActiveDocument.1">
                  <p:embed/>
                  <p:pic>
                    <p:nvPicPr>
                      <p:cNvPr id="15" name="think-cell data - do not delete" hidden="1">
                        <a:extLst>
                          <a:ext uri="{FF2B5EF4-FFF2-40B4-BE49-F238E27FC236}">
                            <a16:creationId xmlns:a16="http://schemas.microsoft.com/office/drawing/2014/main" id="{E10719E7-344D-78B7-4E98-8B37C52323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Rechteck 12">
            <a:extLst>
              <a:ext uri="{FF2B5EF4-FFF2-40B4-BE49-F238E27FC236}">
                <a16:creationId xmlns:a16="http://schemas.microsoft.com/office/drawing/2014/main" id="{8DB9B22B-FF32-29C4-97BC-1E19C7FD02D7}"/>
              </a:ext>
            </a:extLst>
          </p:cNvPr>
          <p:cNvSpPr>
            <a:spLocks/>
          </p:cNvSpPr>
          <p:nvPr userDrawn="1"/>
        </p:nvSpPr>
        <p:spPr bwMode="gray">
          <a:xfrm>
            <a:off x="0" y="1"/>
            <a:ext cx="12192000" cy="4005262"/>
          </a:xfrm>
          <a:prstGeom prst="rect">
            <a:avLst/>
          </a:prstGeom>
          <a:blipFill>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noProof="0" dirty="0"/>
          </a:p>
        </p:txBody>
      </p:sp>
      <p:sp>
        <p:nvSpPr>
          <p:cNvPr id="41" name="Rechteck 40">
            <a:extLst>
              <a:ext uri="{FF2B5EF4-FFF2-40B4-BE49-F238E27FC236}">
                <a16:creationId xmlns:a16="http://schemas.microsoft.com/office/drawing/2014/main" id="{60643240-633D-36B9-C3B4-B9AE8E9BF815}"/>
              </a:ext>
            </a:extLst>
          </p:cNvPr>
          <p:cNvSpPr>
            <a:spLocks/>
          </p:cNvSpPr>
          <p:nvPr userDrawn="1"/>
        </p:nvSpPr>
        <p:spPr bwMode="gray">
          <a:xfrm>
            <a:off x="0" y="1"/>
            <a:ext cx="12191999" cy="4005262"/>
          </a:xfrm>
          <a:prstGeom prst="rect">
            <a:avLst/>
          </a:prstGeom>
          <a:solidFill>
            <a:srgbClr val="003DA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noProof="0" dirty="0"/>
          </a:p>
        </p:txBody>
      </p:sp>
      <p:sp>
        <p:nvSpPr>
          <p:cNvPr id="31" name="Rechteck 30">
            <a:extLst>
              <a:ext uri="{FF2B5EF4-FFF2-40B4-BE49-F238E27FC236}">
                <a16:creationId xmlns:a16="http://schemas.microsoft.com/office/drawing/2014/main" id="{8AFE6DDD-D62A-6983-2C46-068B6D7D93B4}"/>
              </a:ext>
            </a:extLst>
          </p:cNvPr>
          <p:cNvSpPr>
            <a:spLocks/>
          </p:cNvSpPr>
          <p:nvPr userDrawn="1"/>
        </p:nvSpPr>
        <p:spPr bwMode="gray">
          <a:xfrm>
            <a:off x="503239" y="2060574"/>
            <a:ext cx="5521324" cy="2770043"/>
          </a:xfrm>
          <a:prstGeom prst="rect">
            <a:avLst/>
          </a:prstGeom>
          <a:solidFill>
            <a:schemeClr val="accent1"/>
          </a:solidFill>
          <a:ln>
            <a:noFill/>
          </a:ln>
          <a:effectLst/>
        </p:spPr>
        <p:txBody>
          <a:bodyPr wrap="square" lIns="144000" tIns="72000" rIns="144000" bIns="72000" numCol="1" spcCol="72000" rtlCol="0" anchor="ctr">
            <a:noAutofit/>
          </a:bodyPr>
          <a:lstStyle/>
          <a:p>
            <a:pPr algn="ctr">
              <a:spcBef>
                <a:spcPct val="0"/>
              </a:spcBef>
              <a:buFont typeface="Wingdings" charset="0"/>
              <a:buNone/>
            </a:pPr>
            <a:endParaRPr lang="de-DE" sz="1400" dirty="0">
              <a:solidFill>
                <a:schemeClr val="bg1"/>
              </a:solidFill>
              <a:ea typeface="Arial Unicode MS"/>
              <a:sym typeface="Arial"/>
            </a:endParaRPr>
          </a:p>
        </p:txBody>
      </p:sp>
      <p:sp>
        <p:nvSpPr>
          <p:cNvPr id="36" name="Textplatzhalter 35">
            <a:extLst>
              <a:ext uri="{FF2B5EF4-FFF2-40B4-BE49-F238E27FC236}">
                <a16:creationId xmlns:a16="http://schemas.microsoft.com/office/drawing/2014/main" id="{17C18E94-75BC-F2EF-089F-DC474AB8F8AF}"/>
              </a:ext>
            </a:extLst>
          </p:cNvPr>
          <p:cNvSpPr>
            <a:spLocks noGrp="1"/>
          </p:cNvSpPr>
          <p:nvPr>
            <p:ph type="body" sz="quarter" idx="10" hasCustomPrompt="1"/>
          </p:nvPr>
        </p:nvSpPr>
        <p:spPr>
          <a:xfrm>
            <a:off x="838202" y="2438400"/>
            <a:ext cx="4851398" cy="246221"/>
          </a:xfrm>
        </p:spPr>
        <p:txBody>
          <a:bodyPr>
            <a:spAutoFit/>
          </a:bodyPr>
          <a:lstStyle>
            <a:lvl1pPr marL="0" indent="0">
              <a:buFontTx/>
              <a:buNone/>
              <a:defRPr>
                <a:solidFill>
                  <a:schemeClr val="bg1"/>
                </a:solidFill>
              </a:defRPr>
            </a:lvl1pPr>
          </a:lstStyle>
          <a:p>
            <a:pPr lvl="0"/>
            <a:r>
              <a:rPr lang="de-DE" dirty="0"/>
              <a:t>CHAPTER SLIDE </a:t>
            </a:r>
            <a:endParaRPr lang="en-US" dirty="0"/>
          </a:p>
        </p:txBody>
      </p:sp>
      <p:sp>
        <p:nvSpPr>
          <p:cNvPr id="39" name="Textplatzhalter 38">
            <a:extLst>
              <a:ext uri="{FF2B5EF4-FFF2-40B4-BE49-F238E27FC236}">
                <a16:creationId xmlns:a16="http://schemas.microsoft.com/office/drawing/2014/main" id="{487BA348-B187-A448-D5AB-139C0D2D03EB}"/>
              </a:ext>
            </a:extLst>
          </p:cNvPr>
          <p:cNvSpPr>
            <a:spLocks noGrp="1"/>
          </p:cNvSpPr>
          <p:nvPr>
            <p:ph type="body" sz="quarter" idx="11" hasCustomPrompt="1"/>
          </p:nvPr>
        </p:nvSpPr>
        <p:spPr>
          <a:xfrm>
            <a:off x="838202" y="2865683"/>
            <a:ext cx="4851398" cy="984885"/>
          </a:xfrm>
        </p:spPr>
        <p:txBody>
          <a:bodyPr>
            <a:spAutoFit/>
          </a:bodyPr>
          <a:lstStyle>
            <a:lvl1pPr marL="0" indent="0">
              <a:buFontTx/>
              <a:buNone/>
              <a:defRPr sz="3200" b="1">
                <a:solidFill>
                  <a:schemeClr val="bg1"/>
                </a:solidFill>
              </a:defRPr>
            </a:lvl1pPr>
            <a:lvl2pPr>
              <a:defRPr sz="3200"/>
            </a:lvl2pPr>
            <a:lvl3pPr>
              <a:defRPr sz="3200"/>
            </a:lvl3pPr>
            <a:lvl4pPr>
              <a:defRPr sz="3200"/>
            </a:lvl4pPr>
            <a:lvl5pPr>
              <a:defRPr sz="3200"/>
            </a:lvl5pPr>
          </a:lstStyle>
          <a:p>
            <a:pPr lvl="0"/>
            <a:r>
              <a:rPr lang="de-DE" sz="3200" dirty="0" err="1"/>
              <a:t>Lorem</a:t>
            </a:r>
            <a:r>
              <a:rPr lang="de-DE" sz="3200" dirty="0"/>
              <a:t> </a:t>
            </a:r>
            <a:r>
              <a:rPr lang="de-DE" sz="3200" dirty="0" err="1"/>
              <a:t>ipsum</a:t>
            </a:r>
            <a:r>
              <a:rPr lang="de-DE" sz="3200" dirty="0"/>
              <a:t> </a:t>
            </a:r>
            <a:r>
              <a:rPr lang="de-DE" sz="3200" dirty="0" err="1"/>
              <a:t>dolor</a:t>
            </a:r>
            <a:br>
              <a:rPr lang="de-DE" sz="3200" dirty="0"/>
            </a:br>
            <a:r>
              <a:rPr lang="en-US" sz="3200" dirty="0"/>
              <a:t>SEGOE UI 32 PT</a:t>
            </a:r>
            <a:endParaRPr lang="en-US" dirty="0"/>
          </a:p>
        </p:txBody>
      </p:sp>
      <p:grpSp>
        <p:nvGrpSpPr>
          <p:cNvPr id="49" name="Gruppieren 48">
            <a:extLst>
              <a:ext uri="{FF2B5EF4-FFF2-40B4-BE49-F238E27FC236}">
                <a16:creationId xmlns:a16="http://schemas.microsoft.com/office/drawing/2014/main" id="{B3119935-17F8-1B05-6633-F72A2D538C87}"/>
              </a:ext>
            </a:extLst>
          </p:cNvPr>
          <p:cNvGrpSpPr>
            <a:grpSpLocks noChangeAspect="1"/>
          </p:cNvGrpSpPr>
          <p:nvPr userDrawn="1"/>
        </p:nvGrpSpPr>
        <p:grpSpPr bwMode="gray">
          <a:xfrm>
            <a:off x="10249290" y="221991"/>
            <a:ext cx="1440000" cy="112972"/>
            <a:chOff x="6460986" y="477897"/>
            <a:chExt cx="2190421" cy="169783"/>
          </a:xfrm>
          <a:solidFill>
            <a:schemeClr val="bg1"/>
          </a:solidFill>
        </p:grpSpPr>
        <p:sp>
          <p:nvSpPr>
            <p:cNvPr id="50" name="Freihandform: Form 20">
              <a:extLst>
                <a:ext uri="{FF2B5EF4-FFF2-40B4-BE49-F238E27FC236}">
                  <a16:creationId xmlns:a16="http://schemas.microsoft.com/office/drawing/2014/main" id="{45E32006-6FC9-E274-4BE1-394018ED5ACE}"/>
                </a:ext>
              </a:extLst>
            </p:cNvPr>
            <p:cNvSpPr/>
            <p:nvPr/>
          </p:nvSpPr>
          <p:spPr bwMode="gray">
            <a:xfrm>
              <a:off x="6460986" y="477897"/>
              <a:ext cx="234568" cy="167549"/>
            </a:xfrm>
            <a:custGeom>
              <a:avLst/>
              <a:gdLst>
                <a:gd name="connsiteX0" fmla="*/ 211112 w 234568"/>
                <a:gd name="connsiteY0" fmla="*/ 0 h 167548"/>
                <a:gd name="connsiteX1" fmla="*/ 119518 w 234568"/>
                <a:gd name="connsiteY1" fmla="*/ 154145 h 167548"/>
                <a:gd name="connsiteX2" fmla="*/ 26808 w 234568"/>
                <a:gd name="connsiteY2" fmla="*/ 0 h 167548"/>
                <a:gd name="connsiteX3" fmla="*/ 0 w 234568"/>
                <a:gd name="connsiteY3" fmla="*/ 0 h 167548"/>
                <a:gd name="connsiteX4" fmla="*/ 0 w 234568"/>
                <a:gd name="connsiteY4" fmla="*/ 174251 h 167548"/>
                <a:gd name="connsiteX5" fmla="*/ 17872 w 234568"/>
                <a:gd name="connsiteY5" fmla="*/ 174251 h 167548"/>
                <a:gd name="connsiteX6" fmla="*/ 17872 w 234568"/>
                <a:gd name="connsiteY6" fmla="*/ 15638 h 167548"/>
                <a:gd name="connsiteX7" fmla="*/ 17872 w 234568"/>
                <a:gd name="connsiteY7" fmla="*/ 15638 h 167548"/>
                <a:gd name="connsiteX8" fmla="*/ 112817 w 234568"/>
                <a:gd name="connsiteY8" fmla="*/ 174251 h 167548"/>
                <a:gd name="connsiteX9" fmla="*/ 125103 w 234568"/>
                <a:gd name="connsiteY9" fmla="*/ 174251 h 167548"/>
                <a:gd name="connsiteX10" fmla="*/ 220047 w 234568"/>
                <a:gd name="connsiteY10" fmla="*/ 15638 h 167548"/>
                <a:gd name="connsiteX11" fmla="*/ 221164 w 234568"/>
                <a:gd name="connsiteY11" fmla="*/ 15638 h 167548"/>
                <a:gd name="connsiteX12" fmla="*/ 221164 w 234568"/>
                <a:gd name="connsiteY12" fmla="*/ 174251 h 167548"/>
                <a:gd name="connsiteX13" fmla="*/ 237919 w 234568"/>
                <a:gd name="connsiteY13" fmla="*/ 174251 h 167548"/>
                <a:gd name="connsiteX14" fmla="*/ 237919 w 234568"/>
                <a:gd name="connsiteY14" fmla="*/ 0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568" h="167548">
                  <a:moveTo>
                    <a:pt x="211112" y="0"/>
                  </a:moveTo>
                  <a:lnTo>
                    <a:pt x="119518" y="154145"/>
                  </a:lnTo>
                  <a:lnTo>
                    <a:pt x="26808" y="0"/>
                  </a:lnTo>
                  <a:lnTo>
                    <a:pt x="0" y="0"/>
                  </a:lnTo>
                  <a:lnTo>
                    <a:pt x="0" y="174251"/>
                  </a:lnTo>
                  <a:lnTo>
                    <a:pt x="17872" y="174251"/>
                  </a:lnTo>
                  <a:lnTo>
                    <a:pt x="17872" y="15638"/>
                  </a:lnTo>
                  <a:lnTo>
                    <a:pt x="17872" y="15638"/>
                  </a:lnTo>
                  <a:lnTo>
                    <a:pt x="112817" y="174251"/>
                  </a:lnTo>
                  <a:lnTo>
                    <a:pt x="125103" y="174251"/>
                  </a:lnTo>
                  <a:lnTo>
                    <a:pt x="220047" y="15638"/>
                  </a:lnTo>
                  <a:lnTo>
                    <a:pt x="221164" y="15638"/>
                  </a:lnTo>
                  <a:lnTo>
                    <a:pt x="221164" y="174251"/>
                  </a:lnTo>
                  <a:lnTo>
                    <a:pt x="237919" y="174251"/>
                  </a:lnTo>
                  <a:lnTo>
                    <a:pt x="237919" y="0"/>
                  </a:lnTo>
                  <a:close/>
                </a:path>
              </a:pathLst>
            </a:custGeom>
            <a:grpFill/>
            <a:ln w="11159" cap="flat">
              <a:noFill/>
              <a:prstDash val="solid"/>
              <a:miter/>
            </a:ln>
          </p:spPr>
          <p:txBody>
            <a:bodyPr rtlCol="0" anchor="ctr"/>
            <a:lstStyle/>
            <a:p>
              <a:endParaRPr lang="de-DE" noProof="0" dirty="0"/>
            </a:p>
          </p:txBody>
        </p:sp>
        <p:sp>
          <p:nvSpPr>
            <p:cNvPr id="51" name="Freihandform: Form 33">
              <a:extLst>
                <a:ext uri="{FF2B5EF4-FFF2-40B4-BE49-F238E27FC236}">
                  <a16:creationId xmlns:a16="http://schemas.microsoft.com/office/drawing/2014/main" id="{7A5675E8-450A-2F2C-9723-DF6EBF71792D}"/>
                </a:ext>
              </a:extLst>
            </p:cNvPr>
            <p:cNvSpPr/>
            <p:nvPr/>
          </p:nvSpPr>
          <p:spPr bwMode="gray">
            <a:xfrm>
              <a:off x="6731298" y="524811"/>
              <a:ext cx="122869" cy="122869"/>
            </a:xfrm>
            <a:custGeom>
              <a:avLst/>
              <a:gdLst>
                <a:gd name="connsiteX0" fmla="*/ 0 w 122869"/>
                <a:gd name="connsiteY0" fmla="*/ 0 h 122869"/>
                <a:gd name="connsiteX1" fmla="*/ 0 w 122869"/>
                <a:gd name="connsiteY1" fmla="*/ 127337 h 122869"/>
                <a:gd name="connsiteX2" fmla="*/ 126220 w 122869"/>
                <a:gd name="connsiteY2" fmla="*/ 127337 h 122869"/>
                <a:gd name="connsiteX3" fmla="*/ 126220 w 122869"/>
                <a:gd name="connsiteY3" fmla="*/ 112816 h 122869"/>
                <a:gd name="connsiteX4" fmla="*/ 17872 w 122869"/>
                <a:gd name="connsiteY4" fmla="*/ 112816 h 122869"/>
                <a:gd name="connsiteX5" fmla="*/ 17872 w 122869"/>
                <a:gd name="connsiteY5" fmla="*/ 69253 h 122869"/>
                <a:gd name="connsiteX6" fmla="*/ 120635 w 122869"/>
                <a:gd name="connsiteY6" fmla="*/ 69253 h 122869"/>
                <a:gd name="connsiteX7" fmla="*/ 120635 w 122869"/>
                <a:gd name="connsiteY7" fmla="*/ 54733 h 122869"/>
                <a:gd name="connsiteX8" fmla="*/ 17872 w 122869"/>
                <a:gd name="connsiteY8" fmla="*/ 54733 h 122869"/>
                <a:gd name="connsiteX9" fmla="*/ 17872 w 122869"/>
                <a:gd name="connsiteY9" fmla="*/ 14521 h 122869"/>
                <a:gd name="connsiteX10" fmla="*/ 125103 w 122869"/>
                <a:gd name="connsiteY10" fmla="*/ 14521 h 122869"/>
                <a:gd name="connsiteX11" fmla="*/ 125103 w 122869"/>
                <a:gd name="connsiteY11" fmla="*/ 0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0" y="127337"/>
                  </a:lnTo>
                  <a:lnTo>
                    <a:pt x="126220" y="127337"/>
                  </a:lnTo>
                  <a:lnTo>
                    <a:pt x="126220" y="112816"/>
                  </a:lnTo>
                  <a:lnTo>
                    <a:pt x="17872" y="112816"/>
                  </a:lnTo>
                  <a:lnTo>
                    <a:pt x="17872" y="69253"/>
                  </a:lnTo>
                  <a:lnTo>
                    <a:pt x="120635" y="69253"/>
                  </a:lnTo>
                  <a:lnTo>
                    <a:pt x="120635" y="54733"/>
                  </a:lnTo>
                  <a:lnTo>
                    <a:pt x="17872" y="54733"/>
                  </a:lnTo>
                  <a:lnTo>
                    <a:pt x="17872" y="14521"/>
                  </a:lnTo>
                  <a:lnTo>
                    <a:pt x="125103" y="14521"/>
                  </a:lnTo>
                  <a:lnTo>
                    <a:pt x="125103" y="0"/>
                  </a:lnTo>
                  <a:close/>
                </a:path>
              </a:pathLst>
            </a:custGeom>
            <a:grpFill/>
            <a:ln w="11159" cap="flat">
              <a:noFill/>
              <a:prstDash val="solid"/>
              <a:miter/>
            </a:ln>
          </p:spPr>
          <p:txBody>
            <a:bodyPr rtlCol="0" anchor="ctr"/>
            <a:lstStyle/>
            <a:p>
              <a:endParaRPr lang="de-DE" noProof="0" dirty="0"/>
            </a:p>
          </p:txBody>
        </p:sp>
        <p:sp>
          <p:nvSpPr>
            <p:cNvPr id="52" name="Freihandform: Form 35">
              <a:extLst>
                <a:ext uri="{FF2B5EF4-FFF2-40B4-BE49-F238E27FC236}">
                  <a16:creationId xmlns:a16="http://schemas.microsoft.com/office/drawing/2014/main" id="{6C6EA749-11D6-C176-728E-91E59AF18244}"/>
                </a:ext>
              </a:extLst>
            </p:cNvPr>
            <p:cNvSpPr/>
            <p:nvPr/>
          </p:nvSpPr>
          <p:spPr bwMode="gray">
            <a:xfrm>
              <a:off x="6883209" y="524811"/>
              <a:ext cx="11170" cy="122869"/>
            </a:xfrm>
            <a:custGeom>
              <a:avLst/>
              <a:gdLst>
                <a:gd name="connsiteX0" fmla="*/ 0 w 11169"/>
                <a:gd name="connsiteY0" fmla="*/ 0 h 122869"/>
                <a:gd name="connsiteX1" fmla="*/ 16755 w 11169"/>
                <a:gd name="connsiteY1" fmla="*/ 0 h 122869"/>
                <a:gd name="connsiteX2" fmla="*/ 16755 w 11169"/>
                <a:gd name="connsiteY2" fmla="*/ 127337 h 122869"/>
                <a:gd name="connsiteX3" fmla="*/ 0 w 11169"/>
                <a:gd name="connsiteY3" fmla="*/ 127337 h 122869"/>
              </a:gdLst>
              <a:ahLst/>
              <a:cxnLst>
                <a:cxn ang="0">
                  <a:pos x="connsiteX0" y="connsiteY0"/>
                </a:cxn>
                <a:cxn ang="0">
                  <a:pos x="connsiteX1" y="connsiteY1"/>
                </a:cxn>
                <a:cxn ang="0">
                  <a:pos x="connsiteX2" y="connsiteY2"/>
                </a:cxn>
                <a:cxn ang="0">
                  <a:pos x="connsiteX3" y="connsiteY3"/>
                </a:cxn>
              </a:cxnLst>
              <a:rect l="l" t="t" r="r" b="b"/>
              <a:pathLst>
                <a:path w="11169" h="122869">
                  <a:moveTo>
                    <a:pt x="0" y="0"/>
                  </a:moveTo>
                  <a:lnTo>
                    <a:pt x="16755" y="0"/>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53" name="Freihandform: Form 36">
              <a:extLst>
                <a:ext uri="{FF2B5EF4-FFF2-40B4-BE49-F238E27FC236}">
                  <a16:creationId xmlns:a16="http://schemas.microsoft.com/office/drawing/2014/main" id="{1D78AD1E-BDDA-9380-BAE7-D10143BA6E58}"/>
                </a:ext>
              </a:extLst>
            </p:cNvPr>
            <p:cNvSpPr/>
            <p:nvPr/>
          </p:nvSpPr>
          <p:spPr bwMode="gray">
            <a:xfrm>
              <a:off x="6932357"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54" name="Freihandform: Form 37">
              <a:extLst>
                <a:ext uri="{FF2B5EF4-FFF2-40B4-BE49-F238E27FC236}">
                  <a16:creationId xmlns:a16="http://schemas.microsoft.com/office/drawing/2014/main" id="{F006DE5F-66AA-921C-BF87-93AD5B58B2A7}"/>
                </a:ext>
              </a:extLst>
            </p:cNvPr>
            <p:cNvSpPr/>
            <p:nvPr/>
          </p:nvSpPr>
          <p:spPr bwMode="gray">
            <a:xfrm>
              <a:off x="7105490"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55" name="Freihandform: Form 38">
              <a:extLst>
                <a:ext uri="{FF2B5EF4-FFF2-40B4-BE49-F238E27FC236}">
                  <a16:creationId xmlns:a16="http://schemas.microsoft.com/office/drawing/2014/main" id="{5A131B84-0EFA-51C8-EABE-EAB76ADDF271}"/>
                </a:ext>
              </a:extLst>
            </p:cNvPr>
            <p:cNvSpPr/>
            <p:nvPr/>
          </p:nvSpPr>
          <p:spPr bwMode="gray">
            <a:xfrm>
              <a:off x="7280858" y="524811"/>
              <a:ext cx="156379" cy="122869"/>
            </a:xfrm>
            <a:custGeom>
              <a:avLst/>
              <a:gdLst>
                <a:gd name="connsiteX0" fmla="*/ 0 w 156378"/>
                <a:gd name="connsiteY0" fmla="*/ 0 h 122869"/>
                <a:gd name="connsiteX1" fmla="*/ 25691 w 156378"/>
                <a:gd name="connsiteY1" fmla="*/ 0 h 122869"/>
                <a:gd name="connsiteX2" fmla="*/ 141858 w 156378"/>
                <a:gd name="connsiteY2" fmla="*/ 111699 h 122869"/>
                <a:gd name="connsiteX3" fmla="*/ 141858 w 156378"/>
                <a:gd name="connsiteY3" fmla="*/ 0 h 122869"/>
                <a:gd name="connsiteX4" fmla="*/ 158613 w 156378"/>
                <a:gd name="connsiteY4" fmla="*/ 0 h 122869"/>
                <a:gd name="connsiteX5" fmla="*/ 158613 w 156378"/>
                <a:gd name="connsiteY5" fmla="*/ 127337 h 122869"/>
                <a:gd name="connsiteX6" fmla="*/ 132922 w 156378"/>
                <a:gd name="connsiteY6" fmla="*/ 127337 h 122869"/>
                <a:gd name="connsiteX7" fmla="*/ 16755 w 156378"/>
                <a:gd name="connsiteY7" fmla="*/ 15638 h 122869"/>
                <a:gd name="connsiteX8" fmla="*/ 16755 w 156378"/>
                <a:gd name="connsiteY8" fmla="*/ 127337 h 122869"/>
                <a:gd name="connsiteX9" fmla="*/ 0 w 156378"/>
                <a:gd name="connsiteY9"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78" h="122869">
                  <a:moveTo>
                    <a:pt x="0" y="0"/>
                  </a:moveTo>
                  <a:lnTo>
                    <a:pt x="25691" y="0"/>
                  </a:lnTo>
                  <a:lnTo>
                    <a:pt x="141858" y="111699"/>
                  </a:lnTo>
                  <a:lnTo>
                    <a:pt x="141858" y="0"/>
                  </a:lnTo>
                  <a:lnTo>
                    <a:pt x="158613" y="0"/>
                  </a:lnTo>
                  <a:lnTo>
                    <a:pt x="158613" y="127337"/>
                  </a:lnTo>
                  <a:lnTo>
                    <a:pt x="132922" y="127337"/>
                  </a:lnTo>
                  <a:lnTo>
                    <a:pt x="16755" y="15638"/>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56" name="Freihandform: Form 39">
              <a:extLst>
                <a:ext uri="{FF2B5EF4-FFF2-40B4-BE49-F238E27FC236}">
                  <a16:creationId xmlns:a16="http://schemas.microsoft.com/office/drawing/2014/main" id="{854EA333-92D3-A855-4EA6-3C0DDFA66212}"/>
                </a:ext>
              </a:extLst>
            </p:cNvPr>
            <p:cNvSpPr/>
            <p:nvPr/>
          </p:nvSpPr>
          <p:spPr bwMode="gray">
            <a:xfrm>
              <a:off x="7471863"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7872 w 122869"/>
                <a:gd name="connsiteY3" fmla="*/ 14521 h 122869"/>
                <a:gd name="connsiteX4" fmla="*/ 17872 w 122869"/>
                <a:gd name="connsiteY4" fmla="*/ 54733 h 122869"/>
                <a:gd name="connsiteX5" fmla="*/ 120635 w 122869"/>
                <a:gd name="connsiteY5" fmla="*/ 54733 h 122869"/>
                <a:gd name="connsiteX6" fmla="*/ 120635 w 122869"/>
                <a:gd name="connsiteY6" fmla="*/ 69253 h 122869"/>
                <a:gd name="connsiteX7" fmla="*/ 17872 w 122869"/>
                <a:gd name="connsiteY7" fmla="*/ 69253 h 122869"/>
                <a:gd name="connsiteX8" fmla="*/ 17872 w 122869"/>
                <a:gd name="connsiteY8" fmla="*/ 112816 h 122869"/>
                <a:gd name="connsiteX9" fmla="*/ 126220 w 122869"/>
                <a:gd name="connsiteY9" fmla="*/ 112816 h 122869"/>
                <a:gd name="connsiteX10" fmla="*/ 126220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7872" y="14521"/>
                  </a:lnTo>
                  <a:lnTo>
                    <a:pt x="17872" y="54733"/>
                  </a:lnTo>
                  <a:lnTo>
                    <a:pt x="120635" y="54733"/>
                  </a:lnTo>
                  <a:lnTo>
                    <a:pt x="120635" y="69253"/>
                  </a:lnTo>
                  <a:lnTo>
                    <a:pt x="17872" y="69253"/>
                  </a:lnTo>
                  <a:lnTo>
                    <a:pt x="17872" y="112816"/>
                  </a:lnTo>
                  <a:lnTo>
                    <a:pt x="126220" y="112816"/>
                  </a:lnTo>
                  <a:lnTo>
                    <a:pt x="126220" y="127337"/>
                  </a:lnTo>
                  <a:lnTo>
                    <a:pt x="0" y="127337"/>
                  </a:lnTo>
                  <a:close/>
                </a:path>
              </a:pathLst>
            </a:custGeom>
            <a:grpFill/>
            <a:ln w="11159" cap="flat">
              <a:noFill/>
              <a:prstDash val="solid"/>
              <a:miter/>
            </a:ln>
          </p:spPr>
          <p:txBody>
            <a:bodyPr rtlCol="0" anchor="ctr"/>
            <a:lstStyle/>
            <a:p>
              <a:endParaRPr lang="de-DE" noProof="0" dirty="0"/>
            </a:p>
          </p:txBody>
        </p:sp>
        <p:sp>
          <p:nvSpPr>
            <p:cNvPr id="57" name="Freihandform: Form 40">
              <a:extLst>
                <a:ext uri="{FF2B5EF4-FFF2-40B4-BE49-F238E27FC236}">
                  <a16:creationId xmlns:a16="http://schemas.microsoft.com/office/drawing/2014/main" id="{C68F14C6-974A-CE13-6C68-48AE5C5E53E3}"/>
                </a:ext>
              </a:extLst>
            </p:cNvPr>
            <p:cNvSpPr/>
            <p:nvPr/>
          </p:nvSpPr>
          <p:spPr bwMode="gray">
            <a:xfrm>
              <a:off x="7622657" y="524811"/>
              <a:ext cx="134039" cy="122869"/>
            </a:xfrm>
            <a:custGeom>
              <a:avLst/>
              <a:gdLst>
                <a:gd name="connsiteX0" fmla="*/ 0 w 134038"/>
                <a:gd name="connsiteY0" fmla="*/ 0 h 122869"/>
                <a:gd name="connsiteX1" fmla="*/ 101647 w 134038"/>
                <a:gd name="connsiteY1" fmla="*/ 0 h 122869"/>
                <a:gd name="connsiteX2" fmla="*/ 144092 w 134038"/>
                <a:gd name="connsiteY2" fmla="*/ 35744 h 122869"/>
                <a:gd name="connsiteX3" fmla="*/ 144092 w 134038"/>
                <a:gd name="connsiteY3" fmla="*/ 45797 h 122869"/>
                <a:gd name="connsiteX4" fmla="*/ 120635 w 134038"/>
                <a:gd name="connsiteY4" fmla="*/ 70370 h 122869"/>
                <a:gd name="connsiteX5" fmla="*/ 120635 w 134038"/>
                <a:gd name="connsiteY5" fmla="*/ 70370 h 122869"/>
                <a:gd name="connsiteX6" fmla="*/ 142975 w 134038"/>
                <a:gd name="connsiteY6" fmla="*/ 93827 h 122869"/>
                <a:gd name="connsiteX7" fmla="*/ 142975 w 134038"/>
                <a:gd name="connsiteY7" fmla="*/ 126220 h 122869"/>
                <a:gd name="connsiteX8" fmla="*/ 127337 w 134038"/>
                <a:gd name="connsiteY8" fmla="*/ 126220 h 122869"/>
                <a:gd name="connsiteX9" fmla="*/ 127337 w 134038"/>
                <a:gd name="connsiteY9" fmla="*/ 98295 h 122869"/>
                <a:gd name="connsiteX10" fmla="*/ 101647 w 134038"/>
                <a:gd name="connsiteY10" fmla="*/ 75955 h 122869"/>
                <a:gd name="connsiteX11" fmla="*/ 17872 w 134038"/>
                <a:gd name="connsiteY11" fmla="*/ 75955 h 122869"/>
                <a:gd name="connsiteX12" fmla="*/ 17872 w 134038"/>
                <a:gd name="connsiteY12" fmla="*/ 126220 h 122869"/>
                <a:gd name="connsiteX13" fmla="*/ 1117 w 134038"/>
                <a:gd name="connsiteY13" fmla="*/ 126220 h 122869"/>
                <a:gd name="connsiteX14" fmla="*/ 1117 w 134038"/>
                <a:gd name="connsiteY14" fmla="*/ 0 h 122869"/>
                <a:gd name="connsiteX15" fmla="*/ 100529 w 134038"/>
                <a:gd name="connsiteY15" fmla="*/ 63669 h 122869"/>
                <a:gd name="connsiteX16" fmla="*/ 127337 w 134038"/>
                <a:gd name="connsiteY16" fmla="*/ 45797 h 122869"/>
                <a:gd name="connsiteX17" fmla="*/ 127337 w 134038"/>
                <a:gd name="connsiteY17" fmla="*/ 34627 h 122869"/>
                <a:gd name="connsiteX18" fmla="*/ 96062 w 134038"/>
                <a:gd name="connsiteY18" fmla="*/ 15638 h 122869"/>
                <a:gd name="connsiteX19" fmla="*/ 17872 w 134038"/>
                <a:gd name="connsiteY19" fmla="*/ 15638 h 122869"/>
                <a:gd name="connsiteX20" fmla="*/ 17872 w 134038"/>
                <a:gd name="connsiteY20" fmla="*/ 64786 h 122869"/>
                <a:gd name="connsiteX21" fmla="*/ 100529 w 134038"/>
                <a:gd name="connsiteY21" fmla="*/ 64786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038" h="122869">
                  <a:moveTo>
                    <a:pt x="0" y="0"/>
                  </a:moveTo>
                  <a:lnTo>
                    <a:pt x="101647" y="0"/>
                  </a:lnTo>
                  <a:cubicBezTo>
                    <a:pt x="138507" y="0"/>
                    <a:pt x="144092" y="12287"/>
                    <a:pt x="144092" y="35744"/>
                  </a:cubicBezTo>
                  <a:lnTo>
                    <a:pt x="144092" y="45797"/>
                  </a:lnTo>
                  <a:cubicBezTo>
                    <a:pt x="144092" y="63669"/>
                    <a:pt x="134039" y="68136"/>
                    <a:pt x="120635" y="70370"/>
                  </a:cubicBezTo>
                  <a:lnTo>
                    <a:pt x="120635" y="70370"/>
                  </a:lnTo>
                  <a:cubicBezTo>
                    <a:pt x="138507" y="73721"/>
                    <a:pt x="142975" y="82657"/>
                    <a:pt x="142975" y="93827"/>
                  </a:cubicBezTo>
                  <a:lnTo>
                    <a:pt x="142975" y="126220"/>
                  </a:lnTo>
                  <a:lnTo>
                    <a:pt x="127337" y="126220"/>
                  </a:lnTo>
                  <a:lnTo>
                    <a:pt x="127337" y="98295"/>
                  </a:lnTo>
                  <a:cubicBezTo>
                    <a:pt x="127337" y="78189"/>
                    <a:pt x="117284" y="75955"/>
                    <a:pt x="101647" y="75955"/>
                  </a:cubicBezTo>
                  <a:lnTo>
                    <a:pt x="17872" y="75955"/>
                  </a:lnTo>
                  <a:lnTo>
                    <a:pt x="17872" y="126220"/>
                  </a:lnTo>
                  <a:lnTo>
                    <a:pt x="1117" y="126220"/>
                  </a:lnTo>
                  <a:lnTo>
                    <a:pt x="1117" y="0"/>
                  </a:lnTo>
                  <a:close/>
                  <a:moveTo>
                    <a:pt x="100529" y="63669"/>
                  </a:moveTo>
                  <a:cubicBezTo>
                    <a:pt x="119518" y="63669"/>
                    <a:pt x="127337" y="58084"/>
                    <a:pt x="127337" y="45797"/>
                  </a:cubicBezTo>
                  <a:lnTo>
                    <a:pt x="127337" y="34627"/>
                  </a:lnTo>
                  <a:cubicBezTo>
                    <a:pt x="127337" y="20106"/>
                    <a:pt x="120635" y="15638"/>
                    <a:pt x="96062" y="15638"/>
                  </a:cubicBezTo>
                  <a:lnTo>
                    <a:pt x="17872" y="15638"/>
                  </a:lnTo>
                  <a:lnTo>
                    <a:pt x="17872" y="64786"/>
                  </a:lnTo>
                  <a:lnTo>
                    <a:pt x="100529" y="64786"/>
                  </a:lnTo>
                  <a:close/>
                </a:path>
              </a:pathLst>
            </a:custGeom>
            <a:grpFill/>
            <a:ln w="11159" cap="flat">
              <a:noFill/>
              <a:prstDash val="solid"/>
              <a:miter/>
            </a:ln>
          </p:spPr>
          <p:txBody>
            <a:bodyPr rtlCol="0" anchor="ctr"/>
            <a:lstStyle/>
            <a:p>
              <a:endParaRPr lang="de-DE" noProof="0" dirty="0"/>
            </a:p>
          </p:txBody>
        </p:sp>
        <p:sp>
          <p:nvSpPr>
            <p:cNvPr id="58" name="Freihandform: Form 41">
              <a:extLst>
                <a:ext uri="{FF2B5EF4-FFF2-40B4-BE49-F238E27FC236}">
                  <a16:creationId xmlns:a16="http://schemas.microsoft.com/office/drawing/2014/main" id="{962AEF53-154E-9961-7100-660F25494CB4}"/>
                </a:ext>
              </a:extLst>
            </p:cNvPr>
            <p:cNvSpPr/>
            <p:nvPr/>
          </p:nvSpPr>
          <p:spPr bwMode="gray">
            <a:xfrm>
              <a:off x="7859460" y="477897"/>
              <a:ext cx="178719" cy="167549"/>
            </a:xfrm>
            <a:custGeom>
              <a:avLst/>
              <a:gdLst>
                <a:gd name="connsiteX0" fmla="*/ 0 w 178718"/>
                <a:gd name="connsiteY0" fmla="*/ 0 h 167548"/>
                <a:gd name="connsiteX1" fmla="*/ 141858 w 178718"/>
                <a:gd name="connsiteY1" fmla="*/ 0 h 167548"/>
                <a:gd name="connsiteX2" fmla="*/ 175368 w 178718"/>
                <a:gd name="connsiteY2" fmla="*/ 40212 h 167548"/>
                <a:gd name="connsiteX3" fmla="*/ 175368 w 178718"/>
                <a:gd name="connsiteY3" fmla="*/ 51382 h 167548"/>
                <a:gd name="connsiteX4" fmla="*/ 155262 w 178718"/>
                <a:gd name="connsiteY4" fmla="*/ 82657 h 167548"/>
                <a:gd name="connsiteX5" fmla="*/ 155262 w 178718"/>
                <a:gd name="connsiteY5" fmla="*/ 83774 h 167548"/>
                <a:gd name="connsiteX6" fmla="*/ 180953 w 178718"/>
                <a:gd name="connsiteY6" fmla="*/ 120635 h 167548"/>
                <a:gd name="connsiteX7" fmla="*/ 180953 w 178718"/>
                <a:gd name="connsiteY7" fmla="*/ 136273 h 167548"/>
                <a:gd name="connsiteX8" fmla="*/ 144092 w 178718"/>
                <a:gd name="connsiteY8" fmla="*/ 175368 h 167548"/>
                <a:gd name="connsiteX9" fmla="*/ 0 w 178718"/>
                <a:gd name="connsiteY9" fmla="*/ 175368 h 167548"/>
                <a:gd name="connsiteX10" fmla="*/ 0 w 178718"/>
                <a:gd name="connsiteY10" fmla="*/ 0 h 167548"/>
                <a:gd name="connsiteX11" fmla="*/ 158613 w 178718"/>
                <a:gd name="connsiteY11" fmla="*/ 39095 h 167548"/>
                <a:gd name="connsiteX12" fmla="*/ 140741 w 178718"/>
                <a:gd name="connsiteY12" fmla="*/ 14521 h 167548"/>
                <a:gd name="connsiteX13" fmla="*/ 17872 w 178718"/>
                <a:gd name="connsiteY13" fmla="*/ 14521 h 167548"/>
                <a:gd name="connsiteX14" fmla="*/ 17872 w 178718"/>
                <a:gd name="connsiteY14" fmla="*/ 78189 h 167548"/>
                <a:gd name="connsiteX15" fmla="*/ 140741 w 178718"/>
                <a:gd name="connsiteY15" fmla="*/ 78189 h 167548"/>
                <a:gd name="connsiteX16" fmla="*/ 159730 w 178718"/>
                <a:gd name="connsiteY16" fmla="*/ 50265 h 167548"/>
                <a:gd name="connsiteX17" fmla="*/ 159730 w 178718"/>
                <a:gd name="connsiteY17" fmla="*/ 39095 h 167548"/>
                <a:gd name="connsiteX18" fmla="*/ 164198 w 178718"/>
                <a:gd name="connsiteY18" fmla="*/ 122869 h 167548"/>
                <a:gd name="connsiteX19" fmla="*/ 139624 w 178718"/>
                <a:gd name="connsiteY19" fmla="*/ 92710 h 167548"/>
                <a:gd name="connsiteX20" fmla="*/ 17872 w 178718"/>
                <a:gd name="connsiteY20" fmla="*/ 92710 h 167548"/>
                <a:gd name="connsiteX21" fmla="*/ 17872 w 178718"/>
                <a:gd name="connsiteY21" fmla="*/ 160847 h 167548"/>
                <a:gd name="connsiteX22" fmla="*/ 141858 w 178718"/>
                <a:gd name="connsiteY22" fmla="*/ 160847 h 167548"/>
                <a:gd name="connsiteX23" fmla="*/ 164198 w 178718"/>
                <a:gd name="connsiteY23" fmla="*/ 131805 h 167548"/>
                <a:gd name="connsiteX24" fmla="*/ 164198 w 178718"/>
                <a:gd name="connsiteY24" fmla="*/ 122869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718" h="167548">
                  <a:moveTo>
                    <a:pt x="0" y="0"/>
                  </a:moveTo>
                  <a:lnTo>
                    <a:pt x="141858" y="0"/>
                  </a:lnTo>
                  <a:cubicBezTo>
                    <a:pt x="167549" y="0"/>
                    <a:pt x="175368" y="22340"/>
                    <a:pt x="175368" y="40212"/>
                  </a:cubicBezTo>
                  <a:lnTo>
                    <a:pt x="175368" y="51382"/>
                  </a:lnTo>
                  <a:cubicBezTo>
                    <a:pt x="175368" y="63669"/>
                    <a:pt x="168665" y="82657"/>
                    <a:pt x="155262" y="82657"/>
                  </a:cubicBezTo>
                  <a:lnTo>
                    <a:pt x="155262" y="83774"/>
                  </a:lnTo>
                  <a:cubicBezTo>
                    <a:pt x="169783" y="83774"/>
                    <a:pt x="180953" y="98295"/>
                    <a:pt x="180953" y="120635"/>
                  </a:cubicBezTo>
                  <a:lnTo>
                    <a:pt x="180953" y="136273"/>
                  </a:lnTo>
                  <a:cubicBezTo>
                    <a:pt x="180953" y="156379"/>
                    <a:pt x="165315" y="175368"/>
                    <a:pt x="144092" y="175368"/>
                  </a:cubicBezTo>
                  <a:lnTo>
                    <a:pt x="0" y="175368"/>
                  </a:lnTo>
                  <a:lnTo>
                    <a:pt x="0" y="0"/>
                  </a:lnTo>
                  <a:close/>
                  <a:moveTo>
                    <a:pt x="158613" y="39095"/>
                  </a:moveTo>
                  <a:cubicBezTo>
                    <a:pt x="158613" y="23457"/>
                    <a:pt x="150794" y="14521"/>
                    <a:pt x="140741" y="14521"/>
                  </a:cubicBezTo>
                  <a:lnTo>
                    <a:pt x="17872" y="14521"/>
                  </a:lnTo>
                  <a:lnTo>
                    <a:pt x="17872" y="78189"/>
                  </a:lnTo>
                  <a:lnTo>
                    <a:pt x="140741" y="78189"/>
                  </a:lnTo>
                  <a:cubicBezTo>
                    <a:pt x="153028" y="77072"/>
                    <a:pt x="159730" y="65903"/>
                    <a:pt x="159730" y="50265"/>
                  </a:cubicBezTo>
                  <a:lnTo>
                    <a:pt x="159730" y="39095"/>
                  </a:lnTo>
                  <a:close/>
                  <a:moveTo>
                    <a:pt x="164198" y="122869"/>
                  </a:moveTo>
                  <a:cubicBezTo>
                    <a:pt x="164198" y="107231"/>
                    <a:pt x="157496" y="93827"/>
                    <a:pt x="139624" y="92710"/>
                  </a:cubicBezTo>
                  <a:lnTo>
                    <a:pt x="17872" y="92710"/>
                  </a:lnTo>
                  <a:lnTo>
                    <a:pt x="17872" y="160847"/>
                  </a:lnTo>
                  <a:lnTo>
                    <a:pt x="141858" y="160847"/>
                  </a:lnTo>
                  <a:cubicBezTo>
                    <a:pt x="158613" y="159730"/>
                    <a:pt x="164198" y="142975"/>
                    <a:pt x="164198" y="131805"/>
                  </a:cubicBezTo>
                  <a:lnTo>
                    <a:pt x="164198" y="122869"/>
                  </a:lnTo>
                  <a:close/>
                </a:path>
              </a:pathLst>
            </a:custGeom>
            <a:grpFill/>
            <a:ln w="11159" cap="flat">
              <a:noFill/>
              <a:prstDash val="solid"/>
              <a:miter/>
            </a:ln>
          </p:spPr>
          <p:txBody>
            <a:bodyPr rtlCol="0" anchor="ctr"/>
            <a:lstStyle/>
            <a:p>
              <a:endParaRPr lang="de-DE" noProof="0" dirty="0"/>
            </a:p>
          </p:txBody>
        </p:sp>
        <p:sp>
          <p:nvSpPr>
            <p:cNvPr id="59" name="Freihandform: Form 42">
              <a:extLst>
                <a:ext uri="{FF2B5EF4-FFF2-40B4-BE49-F238E27FC236}">
                  <a16:creationId xmlns:a16="http://schemas.microsoft.com/office/drawing/2014/main" id="{269A41E0-4434-B0E3-FB20-8547465FB177}"/>
                </a:ext>
              </a:extLst>
            </p:cNvPr>
            <p:cNvSpPr/>
            <p:nvPr/>
          </p:nvSpPr>
          <p:spPr bwMode="gray">
            <a:xfrm>
              <a:off x="8068337" y="523694"/>
              <a:ext cx="156379" cy="122869"/>
            </a:xfrm>
            <a:custGeom>
              <a:avLst/>
              <a:gdLst>
                <a:gd name="connsiteX0" fmla="*/ 0 w 156378"/>
                <a:gd name="connsiteY0" fmla="*/ 48031 h 122869"/>
                <a:gd name="connsiteX1" fmla="*/ 45796 w 156378"/>
                <a:gd name="connsiteY1" fmla="*/ 0 h 122869"/>
                <a:gd name="connsiteX2" fmla="*/ 119518 w 156378"/>
                <a:gd name="connsiteY2" fmla="*/ 0 h 122869"/>
                <a:gd name="connsiteX3" fmla="*/ 165315 w 156378"/>
                <a:gd name="connsiteY3" fmla="*/ 48031 h 122869"/>
                <a:gd name="connsiteX4" fmla="*/ 165315 w 156378"/>
                <a:gd name="connsiteY4" fmla="*/ 82657 h 122869"/>
                <a:gd name="connsiteX5" fmla="*/ 119518 w 156378"/>
                <a:gd name="connsiteY5" fmla="*/ 130688 h 122869"/>
                <a:gd name="connsiteX6" fmla="*/ 45796 w 156378"/>
                <a:gd name="connsiteY6" fmla="*/ 130688 h 122869"/>
                <a:gd name="connsiteX7" fmla="*/ 0 w 156378"/>
                <a:gd name="connsiteY7" fmla="*/ 82657 h 122869"/>
                <a:gd name="connsiteX8" fmla="*/ 0 w 156378"/>
                <a:gd name="connsiteY8" fmla="*/ 48031 h 122869"/>
                <a:gd name="connsiteX9" fmla="*/ 146326 w 156378"/>
                <a:gd name="connsiteY9" fmla="*/ 41329 h 122869"/>
                <a:gd name="connsiteX10" fmla="*/ 116167 w 156378"/>
                <a:gd name="connsiteY10" fmla="*/ 14521 h 122869"/>
                <a:gd name="connsiteX11" fmla="*/ 46914 w 156378"/>
                <a:gd name="connsiteY11" fmla="*/ 14521 h 122869"/>
                <a:gd name="connsiteX12" fmla="*/ 16755 w 156378"/>
                <a:gd name="connsiteY12" fmla="*/ 41329 h 122869"/>
                <a:gd name="connsiteX13" fmla="*/ 16755 w 156378"/>
                <a:gd name="connsiteY13" fmla="*/ 89359 h 122869"/>
                <a:gd name="connsiteX14" fmla="*/ 46914 w 156378"/>
                <a:gd name="connsiteY14" fmla="*/ 116167 h 122869"/>
                <a:gd name="connsiteX15" fmla="*/ 116167 w 156378"/>
                <a:gd name="connsiteY15" fmla="*/ 116167 h 122869"/>
                <a:gd name="connsiteX16" fmla="*/ 146326 w 156378"/>
                <a:gd name="connsiteY16" fmla="*/ 89359 h 122869"/>
                <a:gd name="connsiteX17" fmla="*/ 146326 w 156378"/>
                <a:gd name="connsiteY17" fmla="*/ 41329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378" h="122869">
                  <a:moveTo>
                    <a:pt x="0" y="48031"/>
                  </a:moveTo>
                  <a:cubicBezTo>
                    <a:pt x="0" y="15638"/>
                    <a:pt x="11170" y="0"/>
                    <a:pt x="45796" y="0"/>
                  </a:cubicBezTo>
                  <a:lnTo>
                    <a:pt x="119518" y="0"/>
                  </a:lnTo>
                  <a:cubicBezTo>
                    <a:pt x="154145" y="0"/>
                    <a:pt x="165315" y="15638"/>
                    <a:pt x="165315" y="48031"/>
                  </a:cubicBezTo>
                  <a:lnTo>
                    <a:pt x="165315" y="82657"/>
                  </a:lnTo>
                  <a:cubicBezTo>
                    <a:pt x="165315" y="115050"/>
                    <a:pt x="154145" y="130688"/>
                    <a:pt x="119518" y="130688"/>
                  </a:cubicBezTo>
                  <a:lnTo>
                    <a:pt x="45796" y="130688"/>
                  </a:lnTo>
                  <a:cubicBezTo>
                    <a:pt x="11170" y="130688"/>
                    <a:pt x="0" y="115050"/>
                    <a:pt x="0" y="82657"/>
                  </a:cubicBezTo>
                  <a:lnTo>
                    <a:pt x="0" y="48031"/>
                  </a:lnTo>
                  <a:close/>
                  <a:moveTo>
                    <a:pt x="146326" y="41329"/>
                  </a:moveTo>
                  <a:cubicBezTo>
                    <a:pt x="146326" y="18989"/>
                    <a:pt x="132922" y="14521"/>
                    <a:pt x="116167" y="14521"/>
                  </a:cubicBezTo>
                  <a:lnTo>
                    <a:pt x="46914" y="14521"/>
                  </a:lnTo>
                  <a:cubicBezTo>
                    <a:pt x="30159" y="14521"/>
                    <a:pt x="16755" y="18989"/>
                    <a:pt x="16755" y="41329"/>
                  </a:cubicBezTo>
                  <a:lnTo>
                    <a:pt x="16755" y="89359"/>
                  </a:lnTo>
                  <a:cubicBezTo>
                    <a:pt x="16755" y="111699"/>
                    <a:pt x="30159" y="116167"/>
                    <a:pt x="46914" y="116167"/>
                  </a:cubicBezTo>
                  <a:lnTo>
                    <a:pt x="116167" y="116167"/>
                  </a:lnTo>
                  <a:cubicBezTo>
                    <a:pt x="132922" y="116167"/>
                    <a:pt x="146326" y="111699"/>
                    <a:pt x="146326" y="89359"/>
                  </a:cubicBezTo>
                  <a:lnTo>
                    <a:pt x="146326" y="41329"/>
                  </a:lnTo>
                  <a:close/>
                </a:path>
              </a:pathLst>
            </a:custGeom>
            <a:grpFill/>
            <a:ln w="11159" cap="flat">
              <a:noFill/>
              <a:prstDash val="solid"/>
              <a:miter/>
            </a:ln>
          </p:spPr>
          <p:txBody>
            <a:bodyPr rtlCol="0" anchor="ctr"/>
            <a:lstStyle/>
            <a:p>
              <a:endParaRPr lang="de-DE" noProof="0" dirty="0"/>
            </a:p>
          </p:txBody>
        </p:sp>
        <p:sp>
          <p:nvSpPr>
            <p:cNvPr id="60" name="Freihandform: Form 43">
              <a:extLst>
                <a:ext uri="{FF2B5EF4-FFF2-40B4-BE49-F238E27FC236}">
                  <a16:creationId xmlns:a16="http://schemas.microsoft.com/office/drawing/2014/main" id="{1DE52A07-8645-F0AC-7150-A679E03D7833}"/>
                </a:ext>
              </a:extLst>
            </p:cNvPr>
            <p:cNvSpPr/>
            <p:nvPr/>
          </p:nvSpPr>
          <p:spPr bwMode="gray">
            <a:xfrm>
              <a:off x="8261577" y="524811"/>
              <a:ext cx="111699" cy="122869"/>
            </a:xfrm>
            <a:custGeom>
              <a:avLst/>
              <a:gdLst>
                <a:gd name="connsiteX0" fmla="*/ 0 w 111699"/>
                <a:gd name="connsiteY0" fmla="*/ 0 h 122869"/>
                <a:gd name="connsiteX1" fmla="*/ 17872 w 111699"/>
                <a:gd name="connsiteY1" fmla="*/ 0 h 122869"/>
                <a:gd name="connsiteX2" fmla="*/ 17872 w 111699"/>
                <a:gd name="connsiteY2" fmla="*/ 112816 h 122869"/>
                <a:gd name="connsiteX3" fmla="*/ 116167 w 111699"/>
                <a:gd name="connsiteY3" fmla="*/ 112816 h 122869"/>
                <a:gd name="connsiteX4" fmla="*/ 116167 w 111699"/>
                <a:gd name="connsiteY4" fmla="*/ 127337 h 122869"/>
                <a:gd name="connsiteX5" fmla="*/ 0 w 111699"/>
                <a:gd name="connsiteY5"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9" h="122869">
                  <a:moveTo>
                    <a:pt x="0" y="0"/>
                  </a:moveTo>
                  <a:lnTo>
                    <a:pt x="17872" y="0"/>
                  </a:lnTo>
                  <a:lnTo>
                    <a:pt x="17872" y="112816"/>
                  </a:lnTo>
                  <a:lnTo>
                    <a:pt x="116167" y="112816"/>
                  </a:lnTo>
                  <a:lnTo>
                    <a:pt x="116167" y="127337"/>
                  </a:lnTo>
                  <a:lnTo>
                    <a:pt x="0" y="127337"/>
                  </a:lnTo>
                  <a:close/>
                </a:path>
              </a:pathLst>
            </a:custGeom>
            <a:grpFill/>
            <a:ln w="11159" cap="flat">
              <a:noFill/>
              <a:prstDash val="solid"/>
              <a:miter/>
            </a:ln>
          </p:spPr>
          <p:txBody>
            <a:bodyPr rtlCol="0" anchor="ctr"/>
            <a:lstStyle/>
            <a:p>
              <a:endParaRPr lang="de-DE" noProof="0" dirty="0"/>
            </a:p>
          </p:txBody>
        </p:sp>
        <p:sp>
          <p:nvSpPr>
            <p:cNvPr id="61" name="Freihandform: Form 44">
              <a:extLst>
                <a:ext uri="{FF2B5EF4-FFF2-40B4-BE49-F238E27FC236}">
                  <a16:creationId xmlns:a16="http://schemas.microsoft.com/office/drawing/2014/main" id="{278303E7-3878-EE7C-E28C-EF4C08BD6A5B}"/>
                </a:ext>
              </a:extLst>
            </p:cNvPr>
            <p:cNvSpPr/>
            <p:nvPr/>
          </p:nvSpPr>
          <p:spPr bwMode="gray">
            <a:xfrm>
              <a:off x="8363223" y="524811"/>
              <a:ext cx="145209" cy="122869"/>
            </a:xfrm>
            <a:custGeom>
              <a:avLst/>
              <a:gdLst>
                <a:gd name="connsiteX0" fmla="*/ 63669 w 145208"/>
                <a:gd name="connsiteY0" fmla="*/ 14521 h 122869"/>
                <a:gd name="connsiteX1" fmla="*/ 0 w 145208"/>
                <a:gd name="connsiteY1" fmla="*/ 14521 h 122869"/>
                <a:gd name="connsiteX2" fmla="*/ 0 w 145208"/>
                <a:gd name="connsiteY2" fmla="*/ 0 h 122869"/>
                <a:gd name="connsiteX3" fmla="*/ 145209 w 145208"/>
                <a:gd name="connsiteY3" fmla="*/ 0 h 122869"/>
                <a:gd name="connsiteX4" fmla="*/ 145209 w 145208"/>
                <a:gd name="connsiteY4" fmla="*/ 14521 h 122869"/>
                <a:gd name="connsiteX5" fmla="*/ 81541 w 145208"/>
                <a:gd name="connsiteY5" fmla="*/ 14521 h 122869"/>
                <a:gd name="connsiteX6" fmla="*/ 81541 w 145208"/>
                <a:gd name="connsiteY6" fmla="*/ 127337 h 122869"/>
                <a:gd name="connsiteX7" fmla="*/ 63669 w 145208"/>
                <a:gd name="connsiteY7"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208" h="122869">
                  <a:moveTo>
                    <a:pt x="63669" y="14521"/>
                  </a:moveTo>
                  <a:lnTo>
                    <a:pt x="0" y="14521"/>
                  </a:lnTo>
                  <a:lnTo>
                    <a:pt x="0" y="0"/>
                  </a:lnTo>
                  <a:lnTo>
                    <a:pt x="145209" y="0"/>
                  </a:lnTo>
                  <a:lnTo>
                    <a:pt x="145209" y="14521"/>
                  </a:lnTo>
                  <a:lnTo>
                    <a:pt x="81541" y="14521"/>
                  </a:lnTo>
                  <a:lnTo>
                    <a:pt x="81541" y="127337"/>
                  </a:lnTo>
                  <a:lnTo>
                    <a:pt x="63669" y="127337"/>
                  </a:lnTo>
                  <a:close/>
                </a:path>
              </a:pathLst>
            </a:custGeom>
            <a:grpFill/>
            <a:ln w="11159" cap="flat">
              <a:noFill/>
              <a:prstDash val="solid"/>
              <a:miter/>
            </a:ln>
          </p:spPr>
          <p:txBody>
            <a:bodyPr rtlCol="0" anchor="ctr"/>
            <a:lstStyle/>
            <a:p>
              <a:endParaRPr lang="de-DE" noProof="0" dirty="0"/>
            </a:p>
          </p:txBody>
        </p:sp>
        <p:sp>
          <p:nvSpPr>
            <p:cNvPr id="62" name="Freihandform: Form 45">
              <a:extLst>
                <a:ext uri="{FF2B5EF4-FFF2-40B4-BE49-F238E27FC236}">
                  <a16:creationId xmlns:a16="http://schemas.microsoft.com/office/drawing/2014/main" id="{49F7D783-AD21-4B89-ACB4-CC15D685E0B1}"/>
                </a:ext>
              </a:extLst>
            </p:cNvPr>
            <p:cNvSpPr/>
            <p:nvPr/>
          </p:nvSpPr>
          <p:spPr bwMode="gray">
            <a:xfrm>
              <a:off x="8528538"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6755 w 122869"/>
                <a:gd name="connsiteY3" fmla="*/ 14521 h 122869"/>
                <a:gd name="connsiteX4" fmla="*/ 16755 w 122869"/>
                <a:gd name="connsiteY4" fmla="*/ 54733 h 122869"/>
                <a:gd name="connsiteX5" fmla="*/ 120635 w 122869"/>
                <a:gd name="connsiteY5" fmla="*/ 54733 h 122869"/>
                <a:gd name="connsiteX6" fmla="*/ 120635 w 122869"/>
                <a:gd name="connsiteY6" fmla="*/ 69253 h 122869"/>
                <a:gd name="connsiteX7" fmla="*/ 16755 w 122869"/>
                <a:gd name="connsiteY7" fmla="*/ 69253 h 122869"/>
                <a:gd name="connsiteX8" fmla="*/ 16755 w 122869"/>
                <a:gd name="connsiteY8" fmla="*/ 112816 h 122869"/>
                <a:gd name="connsiteX9" fmla="*/ 125103 w 122869"/>
                <a:gd name="connsiteY9" fmla="*/ 112816 h 122869"/>
                <a:gd name="connsiteX10" fmla="*/ 125103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6755" y="14521"/>
                  </a:lnTo>
                  <a:lnTo>
                    <a:pt x="16755" y="54733"/>
                  </a:lnTo>
                  <a:lnTo>
                    <a:pt x="120635" y="54733"/>
                  </a:lnTo>
                  <a:lnTo>
                    <a:pt x="120635" y="69253"/>
                  </a:lnTo>
                  <a:lnTo>
                    <a:pt x="16755" y="69253"/>
                  </a:lnTo>
                  <a:lnTo>
                    <a:pt x="16755" y="112816"/>
                  </a:lnTo>
                  <a:lnTo>
                    <a:pt x="125103" y="112816"/>
                  </a:lnTo>
                  <a:lnTo>
                    <a:pt x="125103" y="127337"/>
                  </a:lnTo>
                  <a:lnTo>
                    <a:pt x="0" y="127337"/>
                  </a:lnTo>
                  <a:close/>
                </a:path>
              </a:pathLst>
            </a:custGeom>
            <a:grpFill/>
            <a:ln w="11159" cap="flat">
              <a:noFill/>
              <a:prstDash val="solid"/>
              <a:miter/>
            </a:ln>
          </p:spPr>
          <p:txBody>
            <a:bodyPr rtlCol="0" anchor="ctr"/>
            <a:lstStyle/>
            <a:p>
              <a:endParaRPr lang="de-DE" noProof="0" dirty="0"/>
            </a:p>
          </p:txBody>
        </p:sp>
      </p:grpSp>
      <p:grpSp>
        <p:nvGrpSpPr>
          <p:cNvPr id="70" name="Gruppieren 69">
            <a:extLst>
              <a:ext uri="{FF2B5EF4-FFF2-40B4-BE49-F238E27FC236}">
                <a16:creationId xmlns:a16="http://schemas.microsoft.com/office/drawing/2014/main" id="{0A9C12F1-48B4-D325-C3A8-4E1FA4077590}"/>
              </a:ext>
            </a:extLst>
          </p:cNvPr>
          <p:cNvGrpSpPr>
            <a:grpSpLocks/>
          </p:cNvGrpSpPr>
          <p:nvPr userDrawn="1"/>
        </p:nvGrpSpPr>
        <p:grpSpPr bwMode="gray">
          <a:xfrm>
            <a:off x="10781307" y="6563300"/>
            <a:ext cx="910618" cy="95164"/>
            <a:chOff x="7685663" y="6316413"/>
            <a:chExt cx="961953" cy="100529"/>
          </a:xfrm>
        </p:grpSpPr>
        <p:sp>
          <p:nvSpPr>
            <p:cNvPr id="71" name="Rechteck 70">
              <a:extLst>
                <a:ext uri="{FF2B5EF4-FFF2-40B4-BE49-F238E27FC236}">
                  <a16:creationId xmlns:a16="http://schemas.microsoft.com/office/drawing/2014/main" id="{AA82BDDF-BC0E-D7EA-C831-5BC483CD29F7}"/>
                </a:ext>
              </a:extLst>
            </p:cNvPr>
            <p:cNvSpPr/>
            <p:nvPr/>
          </p:nvSpPr>
          <p:spPr bwMode="gray">
            <a:xfrm>
              <a:off x="7685663" y="6316413"/>
              <a:ext cx="100529" cy="100529"/>
            </a:xfrm>
            <a:prstGeom prst="rect">
              <a:avLst/>
            </a:prstGeom>
            <a:solidFill>
              <a:srgbClr val="003D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72" name="Rechteck 71">
              <a:extLst>
                <a:ext uri="{FF2B5EF4-FFF2-40B4-BE49-F238E27FC236}">
                  <a16:creationId xmlns:a16="http://schemas.microsoft.com/office/drawing/2014/main" id="{8D5E5193-0A9D-1D38-2867-61658133FC55}"/>
                </a:ext>
              </a:extLst>
            </p:cNvPr>
            <p:cNvSpPr/>
            <p:nvPr/>
          </p:nvSpPr>
          <p:spPr bwMode="gray">
            <a:xfrm>
              <a:off x="7858128" y="6316413"/>
              <a:ext cx="100529" cy="100529"/>
            </a:xfrm>
            <a:prstGeom prst="rect">
              <a:avLst/>
            </a:prstGeom>
            <a:solidFill>
              <a:srgbClr val="00852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73" name="Rechteck 72">
              <a:extLst>
                <a:ext uri="{FF2B5EF4-FFF2-40B4-BE49-F238E27FC236}">
                  <a16:creationId xmlns:a16="http://schemas.microsoft.com/office/drawing/2014/main" id="{F80252A3-788E-DA1F-DF20-F9E60D1BE909}"/>
                </a:ext>
              </a:extLst>
            </p:cNvPr>
            <p:cNvSpPr/>
            <p:nvPr/>
          </p:nvSpPr>
          <p:spPr bwMode="gray">
            <a:xfrm>
              <a:off x="8030593" y="6316413"/>
              <a:ext cx="100529" cy="100529"/>
            </a:xfrm>
            <a:prstGeom prst="rect">
              <a:avLst/>
            </a:prstGeom>
            <a:solidFill>
              <a:srgbClr val="5907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74" name="Rechteck 73">
              <a:extLst>
                <a:ext uri="{FF2B5EF4-FFF2-40B4-BE49-F238E27FC236}">
                  <a16:creationId xmlns:a16="http://schemas.microsoft.com/office/drawing/2014/main" id="{A3A2ED31-FEC4-A5DC-E438-15379B6F133B}"/>
                </a:ext>
              </a:extLst>
            </p:cNvPr>
            <p:cNvSpPr/>
            <p:nvPr/>
          </p:nvSpPr>
          <p:spPr bwMode="gray">
            <a:xfrm>
              <a:off x="8203057" y="6316413"/>
              <a:ext cx="100529" cy="100529"/>
            </a:xfrm>
            <a:prstGeom prst="rect">
              <a:avLst/>
            </a:prstGeom>
            <a:solidFill>
              <a:srgbClr val="FFB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75" name="Rechteck 74">
              <a:extLst>
                <a:ext uri="{FF2B5EF4-FFF2-40B4-BE49-F238E27FC236}">
                  <a16:creationId xmlns:a16="http://schemas.microsoft.com/office/drawing/2014/main" id="{989DD96E-5AF6-1656-3418-7453E41E3CB0}"/>
                </a:ext>
              </a:extLst>
            </p:cNvPr>
            <p:cNvSpPr/>
            <p:nvPr/>
          </p:nvSpPr>
          <p:spPr bwMode="gray">
            <a:xfrm>
              <a:off x="8375522" y="6316413"/>
              <a:ext cx="100529" cy="100529"/>
            </a:xfrm>
            <a:prstGeom prst="rect">
              <a:avLst/>
            </a:prstGeom>
            <a:solidFill>
              <a:srgbClr val="D5003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76" name="Rechteck 75">
              <a:extLst>
                <a:ext uri="{FF2B5EF4-FFF2-40B4-BE49-F238E27FC236}">
                  <a16:creationId xmlns:a16="http://schemas.microsoft.com/office/drawing/2014/main" id="{C6CB0D8E-8918-B022-4CFD-22E92DB67781}"/>
                </a:ext>
              </a:extLst>
            </p:cNvPr>
            <p:cNvSpPr/>
            <p:nvPr/>
          </p:nvSpPr>
          <p:spPr bwMode="gray">
            <a:xfrm>
              <a:off x="8547087" y="6316413"/>
              <a:ext cx="100529" cy="100529"/>
            </a:xfrm>
            <a:prstGeom prst="rect">
              <a:avLst/>
            </a:prstGeom>
            <a:solidFill>
              <a:srgbClr val="62341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grpSp>
    </p:spTree>
    <p:extLst>
      <p:ext uri="{BB962C8B-B14F-4D97-AF65-F5344CB8AC3E}">
        <p14:creationId xmlns:p14="http://schemas.microsoft.com/office/powerpoint/2010/main" val="270411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rennfolie_US_2">
    <p:spTree>
      <p:nvGrpSpPr>
        <p:cNvPr id="1" name=""/>
        <p:cNvGrpSpPr/>
        <p:nvPr/>
      </p:nvGrpSpPr>
      <p:grpSpPr>
        <a:xfrm>
          <a:off x="0" y="0"/>
          <a:ext cx="0" cy="0"/>
          <a:chOff x="0" y="0"/>
          <a:chExt cx="0" cy="0"/>
        </a:xfrm>
      </p:grpSpPr>
      <p:graphicFrame>
        <p:nvGraphicFramePr>
          <p:cNvPr id="15" name="think-cell data - do not delete" hidden="1">
            <a:extLst>
              <a:ext uri="{FF2B5EF4-FFF2-40B4-BE49-F238E27FC236}">
                <a16:creationId xmlns:a16="http://schemas.microsoft.com/office/drawing/2014/main" id="{E10719E7-344D-78B7-4E98-8B37C5232315}"/>
              </a:ext>
            </a:extLst>
          </p:cNvPr>
          <p:cNvGraphicFramePr>
            <a:graphicFrameLocks noChangeAspect="1"/>
          </p:cNvGraphicFramePr>
          <p:nvPr userDrawn="1">
            <p:custDataLst>
              <p:tags r:id="rId1"/>
            </p:custDataLst>
            <p:extLst>
              <p:ext uri="{D42A27DB-BD31-4B8C-83A1-F6EECF244321}">
                <p14:modId xmlns:p14="http://schemas.microsoft.com/office/powerpoint/2010/main" val="1480303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84" imgH="384" progId="TCLayout.ActiveDocument.1">
                  <p:embed/>
                </p:oleObj>
              </mc:Choice>
              <mc:Fallback>
                <p:oleObj name="think-cell Folie" r:id="rId3" imgW="384" imgH="384" progId="TCLayout.ActiveDocument.1">
                  <p:embed/>
                  <p:pic>
                    <p:nvPicPr>
                      <p:cNvPr id="15" name="think-cell data - do not delete" hidden="1">
                        <a:extLst>
                          <a:ext uri="{FF2B5EF4-FFF2-40B4-BE49-F238E27FC236}">
                            <a16:creationId xmlns:a16="http://schemas.microsoft.com/office/drawing/2014/main" id="{E10719E7-344D-78B7-4E98-8B37C52323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Rechteck 12">
            <a:extLst>
              <a:ext uri="{FF2B5EF4-FFF2-40B4-BE49-F238E27FC236}">
                <a16:creationId xmlns:a16="http://schemas.microsoft.com/office/drawing/2014/main" id="{8DB9B22B-FF32-29C4-97BC-1E19C7FD02D7}"/>
              </a:ext>
            </a:extLst>
          </p:cNvPr>
          <p:cNvSpPr>
            <a:spLocks/>
          </p:cNvSpPr>
          <p:nvPr userDrawn="1"/>
        </p:nvSpPr>
        <p:spPr bwMode="gray">
          <a:xfrm>
            <a:off x="0" y="1"/>
            <a:ext cx="12192000" cy="4005262"/>
          </a:xfrm>
          <a:prstGeom prst="rect">
            <a:avLst/>
          </a:prstGeom>
          <a:blipFill>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noProof="0" dirty="0"/>
          </a:p>
        </p:txBody>
      </p:sp>
      <p:sp>
        <p:nvSpPr>
          <p:cNvPr id="41" name="Rechteck 40">
            <a:extLst>
              <a:ext uri="{FF2B5EF4-FFF2-40B4-BE49-F238E27FC236}">
                <a16:creationId xmlns:a16="http://schemas.microsoft.com/office/drawing/2014/main" id="{60643240-633D-36B9-C3B4-B9AE8E9BF815}"/>
              </a:ext>
            </a:extLst>
          </p:cNvPr>
          <p:cNvSpPr>
            <a:spLocks/>
          </p:cNvSpPr>
          <p:nvPr userDrawn="1"/>
        </p:nvSpPr>
        <p:spPr bwMode="gray">
          <a:xfrm>
            <a:off x="0" y="1"/>
            <a:ext cx="12191999" cy="4005262"/>
          </a:xfrm>
          <a:prstGeom prst="rect">
            <a:avLst/>
          </a:prstGeom>
          <a:solidFill>
            <a:srgbClr val="003DA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noProof="0" dirty="0"/>
          </a:p>
        </p:txBody>
      </p:sp>
      <p:sp>
        <p:nvSpPr>
          <p:cNvPr id="31" name="Rechteck 30">
            <a:extLst>
              <a:ext uri="{FF2B5EF4-FFF2-40B4-BE49-F238E27FC236}">
                <a16:creationId xmlns:a16="http://schemas.microsoft.com/office/drawing/2014/main" id="{8AFE6DDD-D62A-6983-2C46-068B6D7D93B4}"/>
              </a:ext>
            </a:extLst>
          </p:cNvPr>
          <p:cNvSpPr>
            <a:spLocks/>
          </p:cNvSpPr>
          <p:nvPr userDrawn="1"/>
        </p:nvSpPr>
        <p:spPr bwMode="gray">
          <a:xfrm>
            <a:off x="503239" y="2060574"/>
            <a:ext cx="5521324" cy="2770043"/>
          </a:xfrm>
          <a:prstGeom prst="rect">
            <a:avLst/>
          </a:prstGeom>
          <a:solidFill>
            <a:schemeClr val="accent1"/>
          </a:solidFill>
          <a:ln>
            <a:noFill/>
          </a:ln>
          <a:effectLst/>
        </p:spPr>
        <p:txBody>
          <a:bodyPr wrap="square" lIns="144000" tIns="72000" rIns="144000" bIns="72000" numCol="1" spcCol="72000" rtlCol="0" anchor="ctr">
            <a:noAutofit/>
          </a:bodyPr>
          <a:lstStyle/>
          <a:p>
            <a:pPr algn="ctr">
              <a:spcBef>
                <a:spcPct val="0"/>
              </a:spcBef>
              <a:buFont typeface="Wingdings" charset="0"/>
              <a:buNone/>
            </a:pPr>
            <a:endParaRPr lang="de-DE" sz="1400" dirty="0">
              <a:solidFill>
                <a:schemeClr val="bg1"/>
              </a:solidFill>
              <a:ea typeface="Arial Unicode MS"/>
              <a:sym typeface="Arial"/>
            </a:endParaRPr>
          </a:p>
        </p:txBody>
      </p:sp>
      <p:sp>
        <p:nvSpPr>
          <p:cNvPr id="36" name="Textplatzhalter 35">
            <a:extLst>
              <a:ext uri="{FF2B5EF4-FFF2-40B4-BE49-F238E27FC236}">
                <a16:creationId xmlns:a16="http://schemas.microsoft.com/office/drawing/2014/main" id="{17C18E94-75BC-F2EF-089F-DC474AB8F8AF}"/>
              </a:ext>
            </a:extLst>
          </p:cNvPr>
          <p:cNvSpPr>
            <a:spLocks noGrp="1"/>
          </p:cNvSpPr>
          <p:nvPr>
            <p:ph type="body" sz="quarter" idx="10" hasCustomPrompt="1"/>
          </p:nvPr>
        </p:nvSpPr>
        <p:spPr>
          <a:xfrm>
            <a:off x="838202" y="2438400"/>
            <a:ext cx="4851398" cy="246221"/>
          </a:xfrm>
        </p:spPr>
        <p:txBody>
          <a:bodyPr>
            <a:spAutoFit/>
          </a:bodyPr>
          <a:lstStyle>
            <a:lvl1pPr marL="0" indent="0">
              <a:buFontTx/>
              <a:buNone/>
              <a:defRPr>
                <a:solidFill>
                  <a:schemeClr val="bg1"/>
                </a:solidFill>
              </a:defRPr>
            </a:lvl1pPr>
          </a:lstStyle>
          <a:p>
            <a:pPr lvl="0"/>
            <a:r>
              <a:rPr lang="de-DE" dirty="0"/>
              <a:t>CHAPTER SLIDE </a:t>
            </a:r>
            <a:endParaRPr lang="en-US" dirty="0"/>
          </a:p>
        </p:txBody>
      </p:sp>
      <p:sp>
        <p:nvSpPr>
          <p:cNvPr id="39" name="Textplatzhalter 38">
            <a:extLst>
              <a:ext uri="{FF2B5EF4-FFF2-40B4-BE49-F238E27FC236}">
                <a16:creationId xmlns:a16="http://schemas.microsoft.com/office/drawing/2014/main" id="{487BA348-B187-A448-D5AB-139C0D2D03EB}"/>
              </a:ext>
            </a:extLst>
          </p:cNvPr>
          <p:cNvSpPr>
            <a:spLocks noGrp="1"/>
          </p:cNvSpPr>
          <p:nvPr>
            <p:ph type="body" sz="quarter" idx="11" hasCustomPrompt="1"/>
          </p:nvPr>
        </p:nvSpPr>
        <p:spPr>
          <a:xfrm>
            <a:off x="838202" y="2865683"/>
            <a:ext cx="4851398" cy="984885"/>
          </a:xfrm>
        </p:spPr>
        <p:txBody>
          <a:bodyPr>
            <a:spAutoFit/>
          </a:bodyPr>
          <a:lstStyle>
            <a:lvl1pPr marL="0" indent="0">
              <a:buFontTx/>
              <a:buNone/>
              <a:defRPr sz="3200" b="1">
                <a:solidFill>
                  <a:schemeClr val="bg1"/>
                </a:solidFill>
              </a:defRPr>
            </a:lvl1pPr>
            <a:lvl2pPr>
              <a:defRPr sz="3200"/>
            </a:lvl2pPr>
            <a:lvl3pPr>
              <a:defRPr sz="3200"/>
            </a:lvl3pPr>
            <a:lvl4pPr>
              <a:defRPr sz="3200"/>
            </a:lvl4pPr>
            <a:lvl5pPr>
              <a:defRPr sz="3200"/>
            </a:lvl5pPr>
          </a:lstStyle>
          <a:p>
            <a:pPr lvl="0"/>
            <a:r>
              <a:rPr lang="de-DE" sz="3200" dirty="0" err="1"/>
              <a:t>Lorem</a:t>
            </a:r>
            <a:r>
              <a:rPr lang="de-DE" sz="3200" dirty="0"/>
              <a:t> </a:t>
            </a:r>
            <a:r>
              <a:rPr lang="de-DE" sz="3200" dirty="0" err="1"/>
              <a:t>ipsum</a:t>
            </a:r>
            <a:r>
              <a:rPr lang="de-DE" sz="3200" dirty="0"/>
              <a:t> </a:t>
            </a:r>
            <a:r>
              <a:rPr lang="de-DE" sz="3200" dirty="0" err="1"/>
              <a:t>dolor</a:t>
            </a:r>
            <a:br>
              <a:rPr lang="de-DE" sz="3200" dirty="0"/>
            </a:br>
            <a:r>
              <a:rPr lang="en-US" sz="3200" dirty="0"/>
              <a:t>SEGOE UI 32 PT</a:t>
            </a:r>
            <a:endParaRPr lang="en-US" dirty="0"/>
          </a:p>
        </p:txBody>
      </p:sp>
      <p:grpSp>
        <p:nvGrpSpPr>
          <p:cNvPr id="49" name="Gruppieren 48">
            <a:extLst>
              <a:ext uri="{FF2B5EF4-FFF2-40B4-BE49-F238E27FC236}">
                <a16:creationId xmlns:a16="http://schemas.microsoft.com/office/drawing/2014/main" id="{B3119935-17F8-1B05-6633-F72A2D538C87}"/>
              </a:ext>
            </a:extLst>
          </p:cNvPr>
          <p:cNvGrpSpPr>
            <a:grpSpLocks noChangeAspect="1"/>
          </p:cNvGrpSpPr>
          <p:nvPr userDrawn="1"/>
        </p:nvGrpSpPr>
        <p:grpSpPr bwMode="gray">
          <a:xfrm>
            <a:off x="10249290" y="221991"/>
            <a:ext cx="1440000" cy="112972"/>
            <a:chOff x="6460986" y="477897"/>
            <a:chExt cx="2190421" cy="169783"/>
          </a:xfrm>
          <a:solidFill>
            <a:schemeClr val="bg1"/>
          </a:solidFill>
        </p:grpSpPr>
        <p:sp>
          <p:nvSpPr>
            <p:cNvPr id="50" name="Freihandform: Form 20">
              <a:extLst>
                <a:ext uri="{FF2B5EF4-FFF2-40B4-BE49-F238E27FC236}">
                  <a16:creationId xmlns:a16="http://schemas.microsoft.com/office/drawing/2014/main" id="{45E32006-6FC9-E274-4BE1-394018ED5ACE}"/>
                </a:ext>
              </a:extLst>
            </p:cNvPr>
            <p:cNvSpPr/>
            <p:nvPr/>
          </p:nvSpPr>
          <p:spPr bwMode="gray">
            <a:xfrm>
              <a:off x="6460986" y="477897"/>
              <a:ext cx="234568" cy="167549"/>
            </a:xfrm>
            <a:custGeom>
              <a:avLst/>
              <a:gdLst>
                <a:gd name="connsiteX0" fmla="*/ 211112 w 234568"/>
                <a:gd name="connsiteY0" fmla="*/ 0 h 167548"/>
                <a:gd name="connsiteX1" fmla="*/ 119518 w 234568"/>
                <a:gd name="connsiteY1" fmla="*/ 154145 h 167548"/>
                <a:gd name="connsiteX2" fmla="*/ 26808 w 234568"/>
                <a:gd name="connsiteY2" fmla="*/ 0 h 167548"/>
                <a:gd name="connsiteX3" fmla="*/ 0 w 234568"/>
                <a:gd name="connsiteY3" fmla="*/ 0 h 167548"/>
                <a:gd name="connsiteX4" fmla="*/ 0 w 234568"/>
                <a:gd name="connsiteY4" fmla="*/ 174251 h 167548"/>
                <a:gd name="connsiteX5" fmla="*/ 17872 w 234568"/>
                <a:gd name="connsiteY5" fmla="*/ 174251 h 167548"/>
                <a:gd name="connsiteX6" fmla="*/ 17872 w 234568"/>
                <a:gd name="connsiteY6" fmla="*/ 15638 h 167548"/>
                <a:gd name="connsiteX7" fmla="*/ 17872 w 234568"/>
                <a:gd name="connsiteY7" fmla="*/ 15638 h 167548"/>
                <a:gd name="connsiteX8" fmla="*/ 112817 w 234568"/>
                <a:gd name="connsiteY8" fmla="*/ 174251 h 167548"/>
                <a:gd name="connsiteX9" fmla="*/ 125103 w 234568"/>
                <a:gd name="connsiteY9" fmla="*/ 174251 h 167548"/>
                <a:gd name="connsiteX10" fmla="*/ 220047 w 234568"/>
                <a:gd name="connsiteY10" fmla="*/ 15638 h 167548"/>
                <a:gd name="connsiteX11" fmla="*/ 221164 w 234568"/>
                <a:gd name="connsiteY11" fmla="*/ 15638 h 167548"/>
                <a:gd name="connsiteX12" fmla="*/ 221164 w 234568"/>
                <a:gd name="connsiteY12" fmla="*/ 174251 h 167548"/>
                <a:gd name="connsiteX13" fmla="*/ 237919 w 234568"/>
                <a:gd name="connsiteY13" fmla="*/ 174251 h 167548"/>
                <a:gd name="connsiteX14" fmla="*/ 237919 w 234568"/>
                <a:gd name="connsiteY14" fmla="*/ 0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568" h="167548">
                  <a:moveTo>
                    <a:pt x="211112" y="0"/>
                  </a:moveTo>
                  <a:lnTo>
                    <a:pt x="119518" y="154145"/>
                  </a:lnTo>
                  <a:lnTo>
                    <a:pt x="26808" y="0"/>
                  </a:lnTo>
                  <a:lnTo>
                    <a:pt x="0" y="0"/>
                  </a:lnTo>
                  <a:lnTo>
                    <a:pt x="0" y="174251"/>
                  </a:lnTo>
                  <a:lnTo>
                    <a:pt x="17872" y="174251"/>
                  </a:lnTo>
                  <a:lnTo>
                    <a:pt x="17872" y="15638"/>
                  </a:lnTo>
                  <a:lnTo>
                    <a:pt x="17872" y="15638"/>
                  </a:lnTo>
                  <a:lnTo>
                    <a:pt x="112817" y="174251"/>
                  </a:lnTo>
                  <a:lnTo>
                    <a:pt x="125103" y="174251"/>
                  </a:lnTo>
                  <a:lnTo>
                    <a:pt x="220047" y="15638"/>
                  </a:lnTo>
                  <a:lnTo>
                    <a:pt x="221164" y="15638"/>
                  </a:lnTo>
                  <a:lnTo>
                    <a:pt x="221164" y="174251"/>
                  </a:lnTo>
                  <a:lnTo>
                    <a:pt x="237919" y="174251"/>
                  </a:lnTo>
                  <a:lnTo>
                    <a:pt x="237919" y="0"/>
                  </a:lnTo>
                  <a:close/>
                </a:path>
              </a:pathLst>
            </a:custGeom>
            <a:grpFill/>
            <a:ln w="11159" cap="flat">
              <a:noFill/>
              <a:prstDash val="solid"/>
              <a:miter/>
            </a:ln>
          </p:spPr>
          <p:txBody>
            <a:bodyPr rtlCol="0" anchor="ctr"/>
            <a:lstStyle/>
            <a:p>
              <a:endParaRPr lang="de-DE" noProof="0" dirty="0"/>
            </a:p>
          </p:txBody>
        </p:sp>
        <p:sp>
          <p:nvSpPr>
            <p:cNvPr id="51" name="Freihandform: Form 33">
              <a:extLst>
                <a:ext uri="{FF2B5EF4-FFF2-40B4-BE49-F238E27FC236}">
                  <a16:creationId xmlns:a16="http://schemas.microsoft.com/office/drawing/2014/main" id="{7A5675E8-450A-2F2C-9723-DF6EBF71792D}"/>
                </a:ext>
              </a:extLst>
            </p:cNvPr>
            <p:cNvSpPr/>
            <p:nvPr/>
          </p:nvSpPr>
          <p:spPr bwMode="gray">
            <a:xfrm>
              <a:off x="6731298" y="524811"/>
              <a:ext cx="122869" cy="122869"/>
            </a:xfrm>
            <a:custGeom>
              <a:avLst/>
              <a:gdLst>
                <a:gd name="connsiteX0" fmla="*/ 0 w 122869"/>
                <a:gd name="connsiteY0" fmla="*/ 0 h 122869"/>
                <a:gd name="connsiteX1" fmla="*/ 0 w 122869"/>
                <a:gd name="connsiteY1" fmla="*/ 127337 h 122869"/>
                <a:gd name="connsiteX2" fmla="*/ 126220 w 122869"/>
                <a:gd name="connsiteY2" fmla="*/ 127337 h 122869"/>
                <a:gd name="connsiteX3" fmla="*/ 126220 w 122869"/>
                <a:gd name="connsiteY3" fmla="*/ 112816 h 122869"/>
                <a:gd name="connsiteX4" fmla="*/ 17872 w 122869"/>
                <a:gd name="connsiteY4" fmla="*/ 112816 h 122869"/>
                <a:gd name="connsiteX5" fmla="*/ 17872 w 122869"/>
                <a:gd name="connsiteY5" fmla="*/ 69253 h 122869"/>
                <a:gd name="connsiteX6" fmla="*/ 120635 w 122869"/>
                <a:gd name="connsiteY6" fmla="*/ 69253 h 122869"/>
                <a:gd name="connsiteX7" fmla="*/ 120635 w 122869"/>
                <a:gd name="connsiteY7" fmla="*/ 54733 h 122869"/>
                <a:gd name="connsiteX8" fmla="*/ 17872 w 122869"/>
                <a:gd name="connsiteY8" fmla="*/ 54733 h 122869"/>
                <a:gd name="connsiteX9" fmla="*/ 17872 w 122869"/>
                <a:gd name="connsiteY9" fmla="*/ 14521 h 122869"/>
                <a:gd name="connsiteX10" fmla="*/ 125103 w 122869"/>
                <a:gd name="connsiteY10" fmla="*/ 14521 h 122869"/>
                <a:gd name="connsiteX11" fmla="*/ 125103 w 122869"/>
                <a:gd name="connsiteY11" fmla="*/ 0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0" y="127337"/>
                  </a:lnTo>
                  <a:lnTo>
                    <a:pt x="126220" y="127337"/>
                  </a:lnTo>
                  <a:lnTo>
                    <a:pt x="126220" y="112816"/>
                  </a:lnTo>
                  <a:lnTo>
                    <a:pt x="17872" y="112816"/>
                  </a:lnTo>
                  <a:lnTo>
                    <a:pt x="17872" y="69253"/>
                  </a:lnTo>
                  <a:lnTo>
                    <a:pt x="120635" y="69253"/>
                  </a:lnTo>
                  <a:lnTo>
                    <a:pt x="120635" y="54733"/>
                  </a:lnTo>
                  <a:lnTo>
                    <a:pt x="17872" y="54733"/>
                  </a:lnTo>
                  <a:lnTo>
                    <a:pt x="17872" y="14521"/>
                  </a:lnTo>
                  <a:lnTo>
                    <a:pt x="125103" y="14521"/>
                  </a:lnTo>
                  <a:lnTo>
                    <a:pt x="125103" y="0"/>
                  </a:lnTo>
                  <a:close/>
                </a:path>
              </a:pathLst>
            </a:custGeom>
            <a:grpFill/>
            <a:ln w="11159" cap="flat">
              <a:noFill/>
              <a:prstDash val="solid"/>
              <a:miter/>
            </a:ln>
          </p:spPr>
          <p:txBody>
            <a:bodyPr rtlCol="0" anchor="ctr"/>
            <a:lstStyle/>
            <a:p>
              <a:endParaRPr lang="de-DE" noProof="0" dirty="0"/>
            </a:p>
          </p:txBody>
        </p:sp>
        <p:sp>
          <p:nvSpPr>
            <p:cNvPr id="52" name="Freihandform: Form 35">
              <a:extLst>
                <a:ext uri="{FF2B5EF4-FFF2-40B4-BE49-F238E27FC236}">
                  <a16:creationId xmlns:a16="http://schemas.microsoft.com/office/drawing/2014/main" id="{6C6EA749-11D6-C176-728E-91E59AF18244}"/>
                </a:ext>
              </a:extLst>
            </p:cNvPr>
            <p:cNvSpPr/>
            <p:nvPr/>
          </p:nvSpPr>
          <p:spPr bwMode="gray">
            <a:xfrm>
              <a:off x="6883209" y="524811"/>
              <a:ext cx="11170" cy="122869"/>
            </a:xfrm>
            <a:custGeom>
              <a:avLst/>
              <a:gdLst>
                <a:gd name="connsiteX0" fmla="*/ 0 w 11169"/>
                <a:gd name="connsiteY0" fmla="*/ 0 h 122869"/>
                <a:gd name="connsiteX1" fmla="*/ 16755 w 11169"/>
                <a:gd name="connsiteY1" fmla="*/ 0 h 122869"/>
                <a:gd name="connsiteX2" fmla="*/ 16755 w 11169"/>
                <a:gd name="connsiteY2" fmla="*/ 127337 h 122869"/>
                <a:gd name="connsiteX3" fmla="*/ 0 w 11169"/>
                <a:gd name="connsiteY3" fmla="*/ 127337 h 122869"/>
              </a:gdLst>
              <a:ahLst/>
              <a:cxnLst>
                <a:cxn ang="0">
                  <a:pos x="connsiteX0" y="connsiteY0"/>
                </a:cxn>
                <a:cxn ang="0">
                  <a:pos x="connsiteX1" y="connsiteY1"/>
                </a:cxn>
                <a:cxn ang="0">
                  <a:pos x="connsiteX2" y="connsiteY2"/>
                </a:cxn>
                <a:cxn ang="0">
                  <a:pos x="connsiteX3" y="connsiteY3"/>
                </a:cxn>
              </a:cxnLst>
              <a:rect l="l" t="t" r="r" b="b"/>
              <a:pathLst>
                <a:path w="11169" h="122869">
                  <a:moveTo>
                    <a:pt x="0" y="0"/>
                  </a:moveTo>
                  <a:lnTo>
                    <a:pt x="16755" y="0"/>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53" name="Freihandform: Form 36">
              <a:extLst>
                <a:ext uri="{FF2B5EF4-FFF2-40B4-BE49-F238E27FC236}">
                  <a16:creationId xmlns:a16="http://schemas.microsoft.com/office/drawing/2014/main" id="{1D78AD1E-BDDA-9380-BAE7-D10143BA6E58}"/>
                </a:ext>
              </a:extLst>
            </p:cNvPr>
            <p:cNvSpPr/>
            <p:nvPr/>
          </p:nvSpPr>
          <p:spPr bwMode="gray">
            <a:xfrm>
              <a:off x="6932357"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54" name="Freihandform: Form 37">
              <a:extLst>
                <a:ext uri="{FF2B5EF4-FFF2-40B4-BE49-F238E27FC236}">
                  <a16:creationId xmlns:a16="http://schemas.microsoft.com/office/drawing/2014/main" id="{F006DE5F-66AA-921C-BF87-93AD5B58B2A7}"/>
                </a:ext>
              </a:extLst>
            </p:cNvPr>
            <p:cNvSpPr/>
            <p:nvPr/>
          </p:nvSpPr>
          <p:spPr bwMode="gray">
            <a:xfrm>
              <a:off x="7105490"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55" name="Freihandform: Form 38">
              <a:extLst>
                <a:ext uri="{FF2B5EF4-FFF2-40B4-BE49-F238E27FC236}">
                  <a16:creationId xmlns:a16="http://schemas.microsoft.com/office/drawing/2014/main" id="{5A131B84-0EFA-51C8-EABE-EAB76ADDF271}"/>
                </a:ext>
              </a:extLst>
            </p:cNvPr>
            <p:cNvSpPr/>
            <p:nvPr/>
          </p:nvSpPr>
          <p:spPr bwMode="gray">
            <a:xfrm>
              <a:off x="7280858" y="524811"/>
              <a:ext cx="156379" cy="122869"/>
            </a:xfrm>
            <a:custGeom>
              <a:avLst/>
              <a:gdLst>
                <a:gd name="connsiteX0" fmla="*/ 0 w 156378"/>
                <a:gd name="connsiteY0" fmla="*/ 0 h 122869"/>
                <a:gd name="connsiteX1" fmla="*/ 25691 w 156378"/>
                <a:gd name="connsiteY1" fmla="*/ 0 h 122869"/>
                <a:gd name="connsiteX2" fmla="*/ 141858 w 156378"/>
                <a:gd name="connsiteY2" fmla="*/ 111699 h 122869"/>
                <a:gd name="connsiteX3" fmla="*/ 141858 w 156378"/>
                <a:gd name="connsiteY3" fmla="*/ 0 h 122869"/>
                <a:gd name="connsiteX4" fmla="*/ 158613 w 156378"/>
                <a:gd name="connsiteY4" fmla="*/ 0 h 122869"/>
                <a:gd name="connsiteX5" fmla="*/ 158613 w 156378"/>
                <a:gd name="connsiteY5" fmla="*/ 127337 h 122869"/>
                <a:gd name="connsiteX6" fmla="*/ 132922 w 156378"/>
                <a:gd name="connsiteY6" fmla="*/ 127337 h 122869"/>
                <a:gd name="connsiteX7" fmla="*/ 16755 w 156378"/>
                <a:gd name="connsiteY7" fmla="*/ 15638 h 122869"/>
                <a:gd name="connsiteX8" fmla="*/ 16755 w 156378"/>
                <a:gd name="connsiteY8" fmla="*/ 127337 h 122869"/>
                <a:gd name="connsiteX9" fmla="*/ 0 w 156378"/>
                <a:gd name="connsiteY9"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78" h="122869">
                  <a:moveTo>
                    <a:pt x="0" y="0"/>
                  </a:moveTo>
                  <a:lnTo>
                    <a:pt x="25691" y="0"/>
                  </a:lnTo>
                  <a:lnTo>
                    <a:pt x="141858" y="111699"/>
                  </a:lnTo>
                  <a:lnTo>
                    <a:pt x="141858" y="0"/>
                  </a:lnTo>
                  <a:lnTo>
                    <a:pt x="158613" y="0"/>
                  </a:lnTo>
                  <a:lnTo>
                    <a:pt x="158613" y="127337"/>
                  </a:lnTo>
                  <a:lnTo>
                    <a:pt x="132922" y="127337"/>
                  </a:lnTo>
                  <a:lnTo>
                    <a:pt x="16755" y="15638"/>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56" name="Freihandform: Form 39">
              <a:extLst>
                <a:ext uri="{FF2B5EF4-FFF2-40B4-BE49-F238E27FC236}">
                  <a16:creationId xmlns:a16="http://schemas.microsoft.com/office/drawing/2014/main" id="{854EA333-92D3-A855-4EA6-3C0DDFA66212}"/>
                </a:ext>
              </a:extLst>
            </p:cNvPr>
            <p:cNvSpPr/>
            <p:nvPr/>
          </p:nvSpPr>
          <p:spPr bwMode="gray">
            <a:xfrm>
              <a:off x="7471863"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7872 w 122869"/>
                <a:gd name="connsiteY3" fmla="*/ 14521 h 122869"/>
                <a:gd name="connsiteX4" fmla="*/ 17872 w 122869"/>
                <a:gd name="connsiteY4" fmla="*/ 54733 h 122869"/>
                <a:gd name="connsiteX5" fmla="*/ 120635 w 122869"/>
                <a:gd name="connsiteY5" fmla="*/ 54733 h 122869"/>
                <a:gd name="connsiteX6" fmla="*/ 120635 w 122869"/>
                <a:gd name="connsiteY6" fmla="*/ 69253 h 122869"/>
                <a:gd name="connsiteX7" fmla="*/ 17872 w 122869"/>
                <a:gd name="connsiteY7" fmla="*/ 69253 h 122869"/>
                <a:gd name="connsiteX8" fmla="*/ 17872 w 122869"/>
                <a:gd name="connsiteY8" fmla="*/ 112816 h 122869"/>
                <a:gd name="connsiteX9" fmla="*/ 126220 w 122869"/>
                <a:gd name="connsiteY9" fmla="*/ 112816 h 122869"/>
                <a:gd name="connsiteX10" fmla="*/ 126220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7872" y="14521"/>
                  </a:lnTo>
                  <a:lnTo>
                    <a:pt x="17872" y="54733"/>
                  </a:lnTo>
                  <a:lnTo>
                    <a:pt x="120635" y="54733"/>
                  </a:lnTo>
                  <a:lnTo>
                    <a:pt x="120635" y="69253"/>
                  </a:lnTo>
                  <a:lnTo>
                    <a:pt x="17872" y="69253"/>
                  </a:lnTo>
                  <a:lnTo>
                    <a:pt x="17872" y="112816"/>
                  </a:lnTo>
                  <a:lnTo>
                    <a:pt x="126220" y="112816"/>
                  </a:lnTo>
                  <a:lnTo>
                    <a:pt x="126220" y="127337"/>
                  </a:lnTo>
                  <a:lnTo>
                    <a:pt x="0" y="127337"/>
                  </a:lnTo>
                  <a:close/>
                </a:path>
              </a:pathLst>
            </a:custGeom>
            <a:grpFill/>
            <a:ln w="11159" cap="flat">
              <a:noFill/>
              <a:prstDash val="solid"/>
              <a:miter/>
            </a:ln>
          </p:spPr>
          <p:txBody>
            <a:bodyPr rtlCol="0" anchor="ctr"/>
            <a:lstStyle/>
            <a:p>
              <a:endParaRPr lang="de-DE" noProof="0" dirty="0"/>
            </a:p>
          </p:txBody>
        </p:sp>
        <p:sp>
          <p:nvSpPr>
            <p:cNvPr id="57" name="Freihandform: Form 40">
              <a:extLst>
                <a:ext uri="{FF2B5EF4-FFF2-40B4-BE49-F238E27FC236}">
                  <a16:creationId xmlns:a16="http://schemas.microsoft.com/office/drawing/2014/main" id="{C68F14C6-974A-CE13-6C68-48AE5C5E53E3}"/>
                </a:ext>
              </a:extLst>
            </p:cNvPr>
            <p:cNvSpPr/>
            <p:nvPr/>
          </p:nvSpPr>
          <p:spPr bwMode="gray">
            <a:xfrm>
              <a:off x="7622657" y="524811"/>
              <a:ext cx="134039" cy="122869"/>
            </a:xfrm>
            <a:custGeom>
              <a:avLst/>
              <a:gdLst>
                <a:gd name="connsiteX0" fmla="*/ 0 w 134038"/>
                <a:gd name="connsiteY0" fmla="*/ 0 h 122869"/>
                <a:gd name="connsiteX1" fmla="*/ 101647 w 134038"/>
                <a:gd name="connsiteY1" fmla="*/ 0 h 122869"/>
                <a:gd name="connsiteX2" fmla="*/ 144092 w 134038"/>
                <a:gd name="connsiteY2" fmla="*/ 35744 h 122869"/>
                <a:gd name="connsiteX3" fmla="*/ 144092 w 134038"/>
                <a:gd name="connsiteY3" fmla="*/ 45797 h 122869"/>
                <a:gd name="connsiteX4" fmla="*/ 120635 w 134038"/>
                <a:gd name="connsiteY4" fmla="*/ 70370 h 122869"/>
                <a:gd name="connsiteX5" fmla="*/ 120635 w 134038"/>
                <a:gd name="connsiteY5" fmla="*/ 70370 h 122869"/>
                <a:gd name="connsiteX6" fmla="*/ 142975 w 134038"/>
                <a:gd name="connsiteY6" fmla="*/ 93827 h 122869"/>
                <a:gd name="connsiteX7" fmla="*/ 142975 w 134038"/>
                <a:gd name="connsiteY7" fmla="*/ 126220 h 122869"/>
                <a:gd name="connsiteX8" fmla="*/ 127337 w 134038"/>
                <a:gd name="connsiteY8" fmla="*/ 126220 h 122869"/>
                <a:gd name="connsiteX9" fmla="*/ 127337 w 134038"/>
                <a:gd name="connsiteY9" fmla="*/ 98295 h 122869"/>
                <a:gd name="connsiteX10" fmla="*/ 101647 w 134038"/>
                <a:gd name="connsiteY10" fmla="*/ 75955 h 122869"/>
                <a:gd name="connsiteX11" fmla="*/ 17872 w 134038"/>
                <a:gd name="connsiteY11" fmla="*/ 75955 h 122869"/>
                <a:gd name="connsiteX12" fmla="*/ 17872 w 134038"/>
                <a:gd name="connsiteY12" fmla="*/ 126220 h 122869"/>
                <a:gd name="connsiteX13" fmla="*/ 1117 w 134038"/>
                <a:gd name="connsiteY13" fmla="*/ 126220 h 122869"/>
                <a:gd name="connsiteX14" fmla="*/ 1117 w 134038"/>
                <a:gd name="connsiteY14" fmla="*/ 0 h 122869"/>
                <a:gd name="connsiteX15" fmla="*/ 100529 w 134038"/>
                <a:gd name="connsiteY15" fmla="*/ 63669 h 122869"/>
                <a:gd name="connsiteX16" fmla="*/ 127337 w 134038"/>
                <a:gd name="connsiteY16" fmla="*/ 45797 h 122869"/>
                <a:gd name="connsiteX17" fmla="*/ 127337 w 134038"/>
                <a:gd name="connsiteY17" fmla="*/ 34627 h 122869"/>
                <a:gd name="connsiteX18" fmla="*/ 96062 w 134038"/>
                <a:gd name="connsiteY18" fmla="*/ 15638 h 122869"/>
                <a:gd name="connsiteX19" fmla="*/ 17872 w 134038"/>
                <a:gd name="connsiteY19" fmla="*/ 15638 h 122869"/>
                <a:gd name="connsiteX20" fmla="*/ 17872 w 134038"/>
                <a:gd name="connsiteY20" fmla="*/ 64786 h 122869"/>
                <a:gd name="connsiteX21" fmla="*/ 100529 w 134038"/>
                <a:gd name="connsiteY21" fmla="*/ 64786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038" h="122869">
                  <a:moveTo>
                    <a:pt x="0" y="0"/>
                  </a:moveTo>
                  <a:lnTo>
                    <a:pt x="101647" y="0"/>
                  </a:lnTo>
                  <a:cubicBezTo>
                    <a:pt x="138507" y="0"/>
                    <a:pt x="144092" y="12287"/>
                    <a:pt x="144092" y="35744"/>
                  </a:cubicBezTo>
                  <a:lnTo>
                    <a:pt x="144092" y="45797"/>
                  </a:lnTo>
                  <a:cubicBezTo>
                    <a:pt x="144092" y="63669"/>
                    <a:pt x="134039" y="68136"/>
                    <a:pt x="120635" y="70370"/>
                  </a:cubicBezTo>
                  <a:lnTo>
                    <a:pt x="120635" y="70370"/>
                  </a:lnTo>
                  <a:cubicBezTo>
                    <a:pt x="138507" y="73721"/>
                    <a:pt x="142975" y="82657"/>
                    <a:pt x="142975" y="93827"/>
                  </a:cubicBezTo>
                  <a:lnTo>
                    <a:pt x="142975" y="126220"/>
                  </a:lnTo>
                  <a:lnTo>
                    <a:pt x="127337" y="126220"/>
                  </a:lnTo>
                  <a:lnTo>
                    <a:pt x="127337" y="98295"/>
                  </a:lnTo>
                  <a:cubicBezTo>
                    <a:pt x="127337" y="78189"/>
                    <a:pt x="117284" y="75955"/>
                    <a:pt x="101647" y="75955"/>
                  </a:cubicBezTo>
                  <a:lnTo>
                    <a:pt x="17872" y="75955"/>
                  </a:lnTo>
                  <a:lnTo>
                    <a:pt x="17872" y="126220"/>
                  </a:lnTo>
                  <a:lnTo>
                    <a:pt x="1117" y="126220"/>
                  </a:lnTo>
                  <a:lnTo>
                    <a:pt x="1117" y="0"/>
                  </a:lnTo>
                  <a:close/>
                  <a:moveTo>
                    <a:pt x="100529" y="63669"/>
                  </a:moveTo>
                  <a:cubicBezTo>
                    <a:pt x="119518" y="63669"/>
                    <a:pt x="127337" y="58084"/>
                    <a:pt x="127337" y="45797"/>
                  </a:cubicBezTo>
                  <a:lnTo>
                    <a:pt x="127337" y="34627"/>
                  </a:lnTo>
                  <a:cubicBezTo>
                    <a:pt x="127337" y="20106"/>
                    <a:pt x="120635" y="15638"/>
                    <a:pt x="96062" y="15638"/>
                  </a:cubicBezTo>
                  <a:lnTo>
                    <a:pt x="17872" y="15638"/>
                  </a:lnTo>
                  <a:lnTo>
                    <a:pt x="17872" y="64786"/>
                  </a:lnTo>
                  <a:lnTo>
                    <a:pt x="100529" y="64786"/>
                  </a:lnTo>
                  <a:close/>
                </a:path>
              </a:pathLst>
            </a:custGeom>
            <a:grpFill/>
            <a:ln w="11159" cap="flat">
              <a:noFill/>
              <a:prstDash val="solid"/>
              <a:miter/>
            </a:ln>
          </p:spPr>
          <p:txBody>
            <a:bodyPr rtlCol="0" anchor="ctr"/>
            <a:lstStyle/>
            <a:p>
              <a:endParaRPr lang="de-DE" noProof="0" dirty="0"/>
            </a:p>
          </p:txBody>
        </p:sp>
        <p:sp>
          <p:nvSpPr>
            <p:cNvPr id="58" name="Freihandform: Form 41">
              <a:extLst>
                <a:ext uri="{FF2B5EF4-FFF2-40B4-BE49-F238E27FC236}">
                  <a16:creationId xmlns:a16="http://schemas.microsoft.com/office/drawing/2014/main" id="{962AEF53-154E-9961-7100-660F25494CB4}"/>
                </a:ext>
              </a:extLst>
            </p:cNvPr>
            <p:cNvSpPr/>
            <p:nvPr/>
          </p:nvSpPr>
          <p:spPr bwMode="gray">
            <a:xfrm>
              <a:off x="7859460" y="477897"/>
              <a:ext cx="178719" cy="167549"/>
            </a:xfrm>
            <a:custGeom>
              <a:avLst/>
              <a:gdLst>
                <a:gd name="connsiteX0" fmla="*/ 0 w 178718"/>
                <a:gd name="connsiteY0" fmla="*/ 0 h 167548"/>
                <a:gd name="connsiteX1" fmla="*/ 141858 w 178718"/>
                <a:gd name="connsiteY1" fmla="*/ 0 h 167548"/>
                <a:gd name="connsiteX2" fmla="*/ 175368 w 178718"/>
                <a:gd name="connsiteY2" fmla="*/ 40212 h 167548"/>
                <a:gd name="connsiteX3" fmla="*/ 175368 w 178718"/>
                <a:gd name="connsiteY3" fmla="*/ 51382 h 167548"/>
                <a:gd name="connsiteX4" fmla="*/ 155262 w 178718"/>
                <a:gd name="connsiteY4" fmla="*/ 82657 h 167548"/>
                <a:gd name="connsiteX5" fmla="*/ 155262 w 178718"/>
                <a:gd name="connsiteY5" fmla="*/ 83774 h 167548"/>
                <a:gd name="connsiteX6" fmla="*/ 180953 w 178718"/>
                <a:gd name="connsiteY6" fmla="*/ 120635 h 167548"/>
                <a:gd name="connsiteX7" fmla="*/ 180953 w 178718"/>
                <a:gd name="connsiteY7" fmla="*/ 136273 h 167548"/>
                <a:gd name="connsiteX8" fmla="*/ 144092 w 178718"/>
                <a:gd name="connsiteY8" fmla="*/ 175368 h 167548"/>
                <a:gd name="connsiteX9" fmla="*/ 0 w 178718"/>
                <a:gd name="connsiteY9" fmla="*/ 175368 h 167548"/>
                <a:gd name="connsiteX10" fmla="*/ 0 w 178718"/>
                <a:gd name="connsiteY10" fmla="*/ 0 h 167548"/>
                <a:gd name="connsiteX11" fmla="*/ 158613 w 178718"/>
                <a:gd name="connsiteY11" fmla="*/ 39095 h 167548"/>
                <a:gd name="connsiteX12" fmla="*/ 140741 w 178718"/>
                <a:gd name="connsiteY12" fmla="*/ 14521 h 167548"/>
                <a:gd name="connsiteX13" fmla="*/ 17872 w 178718"/>
                <a:gd name="connsiteY13" fmla="*/ 14521 h 167548"/>
                <a:gd name="connsiteX14" fmla="*/ 17872 w 178718"/>
                <a:gd name="connsiteY14" fmla="*/ 78189 h 167548"/>
                <a:gd name="connsiteX15" fmla="*/ 140741 w 178718"/>
                <a:gd name="connsiteY15" fmla="*/ 78189 h 167548"/>
                <a:gd name="connsiteX16" fmla="*/ 159730 w 178718"/>
                <a:gd name="connsiteY16" fmla="*/ 50265 h 167548"/>
                <a:gd name="connsiteX17" fmla="*/ 159730 w 178718"/>
                <a:gd name="connsiteY17" fmla="*/ 39095 h 167548"/>
                <a:gd name="connsiteX18" fmla="*/ 164198 w 178718"/>
                <a:gd name="connsiteY18" fmla="*/ 122869 h 167548"/>
                <a:gd name="connsiteX19" fmla="*/ 139624 w 178718"/>
                <a:gd name="connsiteY19" fmla="*/ 92710 h 167548"/>
                <a:gd name="connsiteX20" fmla="*/ 17872 w 178718"/>
                <a:gd name="connsiteY20" fmla="*/ 92710 h 167548"/>
                <a:gd name="connsiteX21" fmla="*/ 17872 w 178718"/>
                <a:gd name="connsiteY21" fmla="*/ 160847 h 167548"/>
                <a:gd name="connsiteX22" fmla="*/ 141858 w 178718"/>
                <a:gd name="connsiteY22" fmla="*/ 160847 h 167548"/>
                <a:gd name="connsiteX23" fmla="*/ 164198 w 178718"/>
                <a:gd name="connsiteY23" fmla="*/ 131805 h 167548"/>
                <a:gd name="connsiteX24" fmla="*/ 164198 w 178718"/>
                <a:gd name="connsiteY24" fmla="*/ 122869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718" h="167548">
                  <a:moveTo>
                    <a:pt x="0" y="0"/>
                  </a:moveTo>
                  <a:lnTo>
                    <a:pt x="141858" y="0"/>
                  </a:lnTo>
                  <a:cubicBezTo>
                    <a:pt x="167549" y="0"/>
                    <a:pt x="175368" y="22340"/>
                    <a:pt x="175368" y="40212"/>
                  </a:cubicBezTo>
                  <a:lnTo>
                    <a:pt x="175368" y="51382"/>
                  </a:lnTo>
                  <a:cubicBezTo>
                    <a:pt x="175368" y="63669"/>
                    <a:pt x="168665" y="82657"/>
                    <a:pt x="155262" y="82657"/>
                  </a:cubicBezTo>
                  <a:lnTo>
                    <a:pt x="155262" y="83774"/>
                  </a:lnTo>
                  <a:cubicBezTo>
                    <a:pt x="169783" y="83774"/>
                    <a:pt x="180953" y="98295"/>
                    <a:pt x="180953" y="120635"/>
                  </a:cubicBezTo>
                  <a:lnTo>
                    <a:pt x="180953" y="136273"/>
                  </a:lnTo>
                  <a:cubicBezTo>
                    <a:pt x="180953" y="156379"/>
                    <a:pt x="165315" y="175368"/>
                    <a:pt x="144092" y="175368"/>
                  </a:cubicBezTo>
                  <a:lnTo>
                    <a:pt x="0" y="175368"/>
                  </a:lnTo>
                  <a:lnTo>
                    <a:pt x="0" y="0"/>
                  </a:lnTo>
                  <a:close/>
                  <a:moveTo>
                    <a:pt x="158613" y="39095"/>
                  </a:moveTo>
                  <a:cubicBezTo>
                    <a:pt x="158613" y="23457"/>
                    <a:pt x="150794" y="14521"/>
                    <a:pt x="140741" y="14521"/>
                  </a:cubicBezTo>
                  <a:lnTo>
                    <a:pt x="17872" y="14521"/>
                  </a:lnTo>
                  <a:lnTo>
                    <a:pt x="17872" y="78189"/>
                  </a:lnTo>
                  <a:lnTo>
                    <a:pt x="140741" y="78189"/>
                  </a:lnTo>
                  <a:cubicBezTo>
                    <a:pt x="153028" y="77072"/>
                    <a:pt x="159730" y="65903"/>
                    <a:pt x="159730" y="50265"/>
                  </a:cubicBezTo>
                  <a:lnTo>
                    <a:pt x="159730" y="39095"/>
                  </a:lnTo>
                  <a:close/>
                  <a:moveTo>
                    <a:pt x="164198" y="122869"/>
                  </a:moveTo>
                  <a:cubicBezTo>
                    <a:pt x="164198" y="107231"/>
                    <a:pt x="157496" y="93827"/>
                    <a:pt x="139624" y="92710"/>
                  </a:cubicBezTo>
                  <a:lnTo>
                    <a:pt x="17872" y="92710"/>
                  </a:lnTo>
                  <a:lnTo>
                    <a:pt x="17872" y="160847"/>
                  </a:lnTo>
                  <a:lnTo>
                    <a:pt x="141858" y="160847"/>
                  </a:lnTo>
                  <a:cubicBezTo>
                    <a:pt x="158613" y="159730"/>
                    <a:pt x="164198" y="142975"/>
                    <a:pt x="164198" y="131805"/>
                  </a:cubicBezTo>
                  <a:lnTo>
                    <a:pt x="164198" y="122869"/>
                  </a:lnTo>
                  <a:close/>
                </a:path>
              </a:pathLst>
            </a:custGeom>
            <a:grpFill/>
            <a:ln w="11159" cap="flat">
              <a:noFill/>
              <a:prstDash val="solid"/>
              <a:miter/>
            </a:ln>
          </p:spPr>
          <p:txBody>
            <a:bodyPr rtlCol="0" anchor="ctr"/>
            <a:lstStyle/>
            <a:p>
              <a:endParaRPr lang="de-DE" noProof="0" dirty="0"/>
            </a:p>
          </p:txBody>
        </p:sp>
        <p:sp>
          <p:nvSpPr>
            <p:cNvPr id="59" name="Freihandform: Form 42">
              <a:extLst>
                <a:ext uri="{FF2B5EF4-FFF2-40B4-BE49-F238E27FC236}">
                  <a16:creationId xmlns:a16="http://schemas.microsoft.com/office/drawing/2014/main" id="{269A41E0-4434-B0E3-FB20-8547465FB177}"/>
                </a:ext>
              </a:extLst>
            </p:cNvPr>
            <p:cNvSpPr/>
            <p:nvPr/>
          </p:nvSpPr>
          <p:spPr bwMode="gray">
            <a:xfrm>
              <a:off x="8068337" y="523694"/>
              <a:ext cx="156379" cy="122869"/>
            </a:xfrm>
            <a:custGeom>
              <a:avLst/>
              <a:gdLst>
                <a:gd name="connsiteX0" fmla="*/ 0 w 156378"/>
                <a:gd name="connsiteY0" fmla="*/ 48031 h 122869"/>
                <a:gd name="connsiteX1" fmla="*/ 45796 w 156378"/>
                <a:gd name="connsiteY1" fmla="*/ 0 h 122869"/>
                <a:gd name="connsiteX2" fmla="*/ 119518 w 156378"/>
                <a:gd name="connsiteY2" fmla="*/ 0 h 122869"/>
                <a:gd name="connsiteX3" fmla="*/ 165315 w 156378"/>
                <a:gd name="connsiteY3" fmla="*/ 48031 h 122869"/>
                <a:gd name="connsiteX4" fmla="*/ 165315 w 156378"/>
                <a:gd name="connsiteY4" fmla="*/ 82657 h 122869"/>
                <a:gd name="connsiteX5" fmla="*/ 119518 w 156378"/>
                <a:gd name="connsiteY5" fmla="*/ 130688 h 122869"/>
                <a:gd name="connsiteX6" fmla="*/ 45796 w 156378"/>
                <a:gd name="connsiteY6" fmla="*/ 130688 h 122869"/>
                <a:gd name="connsiteX7" fmla="*/ 0 w 156378"/>
                <a:gd name="connsiteY7" fmla="*/ 82657 h 122869"/>
                <a:gd name="connsiteX8" fmla="*/ 0 w 156378"/>
                <a:gd name="connsiteY8" fmla="*/ 48031 h 122869"/>
                <a:gd name="connsiteX9" fmla="*/ 146326 w 156378"/>
                <a:gd name="connsiteY9" fmla="*/ 41329 h 122869"/>
                <a:gd name="connsiteX10" fmla="*/ 116167 w 156378"/>
                <a:gd name="connsiteY10" fmla="*/ 14521 h 122869"/>
                <a:gd name="connsiteX11" fmla="*/ 46914 w 156378"/>
                <a:gd name="connsiteY11" fmla="*/ 14521 h 122869"/>
                <a:gd name="connsiteX12" fmla="*/ 16755 w 156378"/>
                <a:gd name="connsiteY12" fmla="*/ 41329 h 122869"/>
                <a:gd name="connsiteX13" fmla="*/ 16755 w 156378"/>
                <a:gd name="connsiteY13" fmla="*/ 89359 h 122869"/>
                <a:gd name="connsiteX14" fmla="*/ 46914 w 156378"/>
                <a:gd name="connsiteY14" fmla="*/ 116167 h 122869"/>
                <a:gd name="connsiteX15" fmla="*/ 116167 w 156378"/>
                <a:gd name="connsiteY15" fmla="*/ 116167 h 122869"/>
                <a:gd name="connsiteX16" fmla="*/ 146326 w 156378"/>
                <a:gd name="connsiteY16" fmla="*/ 89359 h 122869"/>
                <a:gd name="connsiteX17" fmla="*/ 146326 w 156378"/>
                <a:gd name="connsiteY17" fmla="*/ 41329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378" h="122869">
                  <a:moveTo>
                    <a:pt x="0" y="48031"/>
                  </a:moveTo>
                  <a:cubicBezTo>
                    <a:pt x="0" y="15638"/>
                    <a:pt x="11170" y="0"/>
                    <a:pt x="45796" y="0"/>
                  </a:cubicBezTo>
                  <a:lnTo>
                    <a:pt x="119518" y="0"/>
                  </a:lnTo>
                  <a:cubicBezTo>
                    <a:pt x="154145" y="0"/>
                    <a:pt x="165315" y="15638"/>
                    <a:pt x="165315" y="48031"/>
                  </a:cubicBezTo>
                  <a:lnTo>
                    <a:pt x="165315" y="82657"/>
                  </a:lnTo>
                  <a:cubicBezTo>
                    <a:pt x="165315" y="115050"/>
                    <a:pt x="154145" y="130688"/>
                    <a:pt x="119518" y="130688"/>
                  </a:cubicBezTo>
                  <a:lnTo>
                    <a:pt x="45796" y="130688"/>
                  </a:lnTo>
                  <a:cubicBezTo>
                    <a:pt x="11170" y="130688"/>
                    <a:pt x="0" y="115050"/>
                    <a:pt x="0" y="82657"/>
                  </a:cubicBezTo>
                  <a:lnTo>
                    <a:pt x="0" y="48031"/>
                  </a:lnTo>
                  <a:close/>
                  <a:moveTo>
                    <a:pt x="146326" y="41329"/>
                  </a:moveTo>
                  <a:cubicBezTo>
                    <a:pt x="146326" y="18989"/>
                    <a:pt x="132922" y="14521"/>
                    <a:pt x="116167" y="14521"/>
                  </a:cubicBezTo>
                  <a:lnTo>
                    <a:pt x="46914" y="14521"/>
                  </a:lnTo>
                  <a:cubicBezTo>
                    <a:pt x="30159" y="14521"/>
                    <a:pt x="16755" y="18989"/>
                    <a:pt x="16755" y="41329"/>
                  </a:cubicBezTo>
                  <a:lnTo>
                    <a:pt x="16755" y="89359"/>
                  </a:lnTo>
                  <a:cubicBezTo>
                    <a:pt x="16755" y="111699"/>
                    <a:pt x="30159" y="116167"/>
                    <a:pt x="46914" y="116167"/>
                  </a:cubicBezTo>
                  <a:lnTo>
                    <a:pt x="116167" y="116167"/>
                  </a:lnTo>
                  <a:cubicBezTo>
                    <a:pt x="132922" y="116167"/>
                    <a:pt x="146326" y="111699"/>
                    <a:pt x="146326" y="89359"/>
                  </a:cubicBezTo>
                  <a:lnTo>
                    <a:pt x="146326" y="41329"/>
                  </a:lnTo>
                  <a:close/>
                </a:path>
              </a:pathLst>
            </a:custGeom>
            <a:grpFill/>
            <a:ln w="11159" cap="flat">
              <a:noFill/>
              <a:prstDash val="solid"/>
              <a:miter/>
            </a:ln>
          </p:spPr>
          <p:txBody>
            <a:bodyPr rtlCol="0" anchor="ctr"/>
            <a:lstStyle/>
            <a:p>
              <a:endParaRPr lang="de-DE" noProof="0" dirty="0"/>
            </a:p>
          </p:txBody>
        </p:sp>
        <p:sp>
          <p:nvSpPr>
            <p:cNvPr id="60" name="Freihandform: Form 43">
              <a:extLst>
                <a:ext uri="{FF2B5EF4-FFF2-40B4-BE49-F238E27FC236}">
                  <a16:creationId xmlns:a16="http://schemas.microsoft.com/office/drawing/2014/main" id="{1DE52A07-8645-F0AC-7150-A679E03D7833}"/>
                </a:ext>
              </a:extLst>
            </p:cNvPr>
            <p:cNvSpPr/>
            <p:nvPr/>
          </p:nvSpPr>
          <p:spPr bwMode="gray">
            <a:xfrm>
              <a:off x="8261577" y="524811"/>
              <a:ext cx="111699" cy="122869"/>
            </a:xfrm>
            <a:custGeom>
              <a:avLst/>
              <a:gdLst>
                <a:gd name="connsiteX0" fmla="*/ 0 w 111699"/>
                <a:gd name="connsiteY0" fmla="*/ 0 h 122869"/>
                <a:gd name="connsiteX1" fmla="*/ 17872 w 111699"/>
                <a:gd name="connsiteY1" fmla="*/ 0 h 122869"/>
                <a:gd name="connsiteX2" fmla="*/ 17872 w 111699"/>
                <a:gd name="connsiteY2" fmla="*/ 112816 h 122869"/>
                <a:gd name="connsiteX3" fmla="*/ 116167 w 111699"/>
                <a:gd name="connsiteY3" fmla="*/ 112816 h 122869"/>
                <a:gd name="connsiteX4" fmla="*/ 116167 w 111699"/>
                <a:gd name="connsiteY4" fmla="*/ 127337 h 122869"/>
                <a:gd name="connsiteX5" fmla="*/ 0 w 111699"/>
                <a:gd name="connsiteY5"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9" h="122869">
                  <a:moveTo>
                    <a:pt x="0" y="0"/>
                  </a:moveTo>
                  <a:lnTo>
                    <a:pt x="17872" y="0"/>
                  </a:lnTo>
                  <a:lnTo>
                    <a:pt x="17872" y="112816"/>
                  </a:lnTo>
                  <a:lnTo>
                    <a:pt x="116167" y="112816"/>
                  </a:lnTo>
                  <a:lnTo>
                    <a:pt x="116167" y="127337"/>
                  </a:lnTo>
                  <a:lnTo>
                    <a:pt x="0" y="127337"/>
                  </a:lnTo>
                  <a:close/>
                </a:path>
              </a:pathLst>
            </a:custGeom>
            <a:grpFill/>
            <a:ln w="11159" cap="flat">
              <a:noFill/>
              <a:prstDash val="solid"/>
              <a:miter/>
            </a:ln>
          </p:spPr>
          <p:txBody>
            <a:bodyPr rtlCol="0" anchor="ctr"/>
            <a:lstStyle/>
            <a:p>
              <a:endParaRPr lang="de-DE" noProof="0" dirty="0"/>
            </a:p>
          </p:txBody>
        </p:sp>
        <p:sp>
          <p:nvSpPr>
            <p:cNvPr id="61" name="Freihandform: Form 44">
              <a:extLst>
                <a:ext uri="{FF2B5EF4-FFF2-40B4-BE49-F238E27FC236}">
                  <a16:creationId xmlns:a16="http://schemas.microsoft.com/office/drawing/2014/main" id="{278303E7-3878-EE7C-E28C-EF4C08BD6A5B}"/>
                </a:ext>
              </a:extLst>
            </p:cNvPr>
            <p:cNvSpPr/>
            <p:nvPr/>
          </p:nvSpPr>
          <p:spPr bwMode="gray">
            <a:xfrm>
              <a:off x="8363223" y="524811"/>
              <a:ext cx="145209" cy="122869"/>
            </a:xfrm>
            <a:custGeom>
              <a:avLst/>
              <a:gdLst>
                <a:gd name="connsiteX0" fmla="*/ 63669 w 145208"/>
                <a:gd name="connsiteY0" fmla="*/ 14521 h 122869"/>
                <a:gd name="connsiteX1" fmla="*/ 0 w 145208"/>
                <a:gd name="connsiteY1" fmla="*/ 14521 h 122869"/>
                <a:gd name="connsiteX2" fmla="*/ 0 w 145208"/>
                <a:gd name="connsiteY2" fmla="*/ 0 h 122869"/>
                <a:gd name="connsiteX3" fmla="*/ 145209 w 145208"/>
                <a:gd name="connsiteY3" fmla="*/ 0 h 122869"/>
                <a:gd name="connsiteX4" fmla="*/ 145209 w 145208"/>
                <a:gd name="connsiteY4" fmla="*/ 14521 h 122869"/>
                <a:gd name="connsiteX5" fmla="*/ 81541 w 145208"/>
                <a:gd name="connsiteY5" fmla="*/ 14521 h 122869"/>
                <a:gd name="connsiteX6" fmla="*/ 81541 w 145208"/>
                <a:gd name="connsiteY6" fmla="*/ 127337 h 122869"/>
                <a:gd name="connsiteX7" fmla="*/ 63669 w 145208"/>
                <a:gd name="connsiteY7"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208" h="122869">
                  <a:moveTo>
                    <a:pt x="63669" y="14521"/>
                  </a:moveTo>
                  <a:lnTo>
                    <a:pt x="0" y="14521"/>
                  </a:lnTo>
                  <a:lnTo>
                    <a:pt x="0" y="0"/>
                  </a:lnTo>
                  <a:lnTo>
                    <a:pt x="145209" y="0"/>
                  </a:lnTo>
                  <a:lnTo>
                    <a:pt x="145209" y="14521"/>
                  </a:lnTo>
                  <a:lnTo>
                    <a:pt x="81541" y="14521"/>
                  </a:lnTo>
                  <a:lnTo>
                    <a:pt x="81541" y="127337"/>
                  </a:lnTo>
                  <a:lnTo>
                    <a:pt x="63669" y="127337"/>
                  </a:lnTo>
                  <a:close/>
                </a:path>
              </a:pathLst>
            </a:custGeom>
            <a:grpFill/>
            <a:ln w="11159" cap="flat">
              <a:noFill/>
              <a:prstDash val="solid"/>
              <a:miter/>
            </a:ln>
          </p:spPr>
          <p:txBody>
            <a:bodyPr rtlCol="0" anchor="ctr"/>
            <a:lstStyle/>
            <a:p>
              <a:endParaRPr lang="de-DE" noProof="0" dirty="0"/>
            </a:p>
          </p:txBody>
        </p:sp>
        <p:sp>
          <p:nvSpPr>
            <p:cNvPr id="62" name="Freihandform: Form 45">
              <a:extLst>
                <a:ext uri="{FF2B5EF4-FFF2-40B4-BE49-F238E27FC236}">
                  <a16:creationId xmlns:a16="http://schemas.microsoft.com/office/drawing/2014/main" id="{49F7D783-AD21-4B89-ACB4-CC15D685E0B1}"/>
                </a:ext>
              </a:extLst>
            </p:cNvPr>
            <p:cNvSpPr/>
            <p:nvPr/>
          </p:nvSpPr>
          <p:spPr bwMode="gray">
            <a:xfrm>
              <a:off x="8528538"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6755 w 122869"/>
                <a:gd name="connsiteY3" fmla="*/ 14521 h 122869"/>
                <a:gd name="connsiteX4" fmla="*/ 16755 w 122869"/>
                <a:gd name="connsiteY4" fmla="*/ 54733 h 122869"/>
                <a:gd name="connsiteX5" fmla="*/ 120635 w 122869"/>
                <a:gd name="connsiteY5" fmla="*/ 54733 h 122869"/>
                <a:gd name="connsiteX6" fmla="*/ 120635 w 122869"/>
                <a:gd name="connsiteY6" fmla="*/ 69253 h 122869"/>
                <a:gd name="connsiteX7" fmla="*/ 16755 w 122869"/>
                <a:gd name="connsiteY7" fmla="*/ 69253 h 122869"/>
                <a:gd name="connsiteX8" fmla="*/ 16755 w 122869"/>
                <a:gd name="connsiteY8" fmla="*/ 112816 h 122869"/>
                <a:gd name="connsiteX9" fmla="*/ 125103 w 122869"/>
                <a:gd name="connsiteY9" fmla="*/ 112816 h 122869"/>
                <a:gd name="connsiteX10" fmla="*/ 125103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6755" y="14521"/>
                  </a:lnTo>
                  <a:lnTo>
                    <a:pt x="16755" y="54733"/>
                  </a:lnTo>
                  <a:lnTo>
                    <a:pt x="120635" y="54733"/>
                  </a:lnTo>
                  <a:lnTo>
                    <a:pt x="120635" y="69253"/>
                  </a:lnTo>
                  <a:lnTo>
                    <a:pt x="16755" y="69253"/>
                  </a:lnTo>
                  <a:lnTo>
                    <a:pt x="16755" y="112816"/>
                  </a:lnTo>
                  <a:lnTo>
                    <a:pt x="125103" y="112816"/>
                  </a:lnTo>
                  <a:lnTo>
                    <a:pt x="125103" y="127337"/>
                  </a:lnTo>
                  <a:lnTo>
                    <a:pt x="0" y="127337"/>
                  </a:lnTo>
                  <a:close/>
                </a:path>
              </a:pathLst>
            </a:custGeom>
            <a:grpFill/>
            <a:ln w="11159" cap="flat">
              <a:noFill/>
              <a:prstDash val="solid"/>
              <a:miter/>
            </a:ln>
          </p:spPr>
          <p:txBody>
            <a:bodyPr rtlCol="0" anchor="ctr"/>
            <a:lstStyle/>
            <a:p>
              <a:endParaRPr lang="de-DE" noProof="0" dirty="0"/>
            </a:p>
          </p:txBody>
        </p:sp>
      </p:grpSp>
      <p:grpSp>
        <p:nvGrpSpPr>
          <p:cNvPr id="70" name="Gruppieren 69">
            <a:extLst>
              <a:ext uri="{FF2B5EF4-FFF2-40B4-BE49-F238E27FC236}">
                <a16:creationId xmlns:a16="http://schemas.microsoft.com/office/drawing/2014/main" id="{0A9C12F1-48B4-D325-C3A8-4E1FA4077590}"/>
              </a:ext>
            </a:extLst>
          </p:cNvPr>
          <p:cNvGrpSpPr>
            <a:grpSpLocks/>
          </p:cNvGrpSpPr>
          <p:nvPr userDrawn="1"/>
        </p:nvGrpSpPr>
        <p:grpSpPr bwMode="gray">
          <a:xfrm>
            <a:off x="10781307" y="6563300"/>
            <a:ext cx="910618" cy="95164"/>
            <a:chOff x="7685663" y="6316413"/>
            <a:chExt cx="961953" cy="100529"/>
          </a:xfrm>
        </p:grpSpPr>
        <p:sp>
          <p:nvSpPr>
            <p:cNvPr id="71" name="Rechteck 70">
              <a:extLst>
                <a:ext uri="{FF2B5EF4-FFF2-40B4-BE49-F238E27FC236}">
                  <a16:creationId xmlns:a16="http://schemas.microsoft.com/office/drawing/2014/main" id="{AA82BDDF-BC0E-D7EA-C831-5BC483CD29F7}"/>
                </a:ext>
              </a:extLst>
            </p:cNvPr>
            <p:cNvSpPr/>
            <p:nvPr/>
          </p:nvSpPr>
          <p:spPr bwMode="gray">
            <a:xfrm>
              <a:off x="7685663" y="6316413"/>
              <a:ext cx="100529" cy="100529"/>
            </a:xfrm>
            <a:prstGeom prst="rect">
              <a:avLst/>
            </a:prstGeom>
            <a:solidFill>
              <a:srgbClr val="003D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72" name="Rechteck 71">
              <a:extLst>
                <a:ext uri="{FF2B5EF4-FFF2-40B4-BE49-F238E27FC236}">
                  <a16:creationId xmlns:a16="http://schemas.microsoft.com/office/drawing/2014/main" id="{8D5E5193-0A9D-1D38-2867-61658133FC55}"/>
                </a:ext>
              </a:extLst>
            </p:cNvPr>
            <p:cNvSpPr/>
            <p:nvPr/>
          </p:nvSpPr>
          <p:spPr bwMode="gray">
            <a:xfrm>
              <a:off x="7858128" y="6316413"/>
              <a:ext cx="100529" cy="100529"/>
            </a:xfrm>
            <a:prstGeom prst="rect">
              <a:avLst/>
            </a:prstGeom>
            <a:solidFill>
              <a:srgbClr val="00852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73" name="Rechteck 72">
              <a:extLst>
                <a:ext uri="{FF2B5EF4-FFF2-40B4-BE49-F238E27FC236}">
                  <a16:creationId xmlns:a16="http://schemas.microsoft.com/office/drawing/2014/main" id="{F80252A3-788E-DA1F-DF20-F9E60D1BE909}"/>
                </a:ext>
              </a:extLst>
            </p:cNvPr>
            <p:cNvSpPr/>
            <p:nvPr/>
          </p:nvSpPr>
          <p:spPr bwMode="gray">
            <a:xfrm>
              <a:off x="8030593" y="6316413"/>
              <a:ext cx="100529" cy="100529"/>
            </a:xfrm>
            <a:prstGeom prst="rect">
              <a:avLst/>
            </a:prstGeom>
            <a:solidFill>
              <a:srgbClr val="5907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74" name="Rechteck 73">
              <a:extLst>
                <a:ext uri="{FF2B5EF4-FFF2-40B4-BE49-F238E27FC236}">
                  <a16:creationId xmlns:a16="http://schemas.microsoft.com/office/drawing/2014/main" id="{A3A2ED31-FEC4-A5DC-E438-15379B6F133B}"/>
                </a:ext>
              </a:extLst>
            </p:cNvPr>
            <p:cNvSpPr/>
            <p:nvPr/>
          </p:nvSpPr>
          <p:spPr bwMode="gray">
            <a:xfrm>
              <a:off x="8203057" y="6316413"/>
              <a:ext cx="100529" cy="100529"/>
            </a:xfrm>
            <a:prstGeom prst="rect">
              <a:avLst/>
            </a:prstGeom>
            <a:solidFill>
              <a:srgbClr val="FFB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75" name="Rechteck 74">
              <a:extLst>
                <a:ext uri="{FF2B5EF4-FFF2-40B4-BE49-F238E27FC236}">
                  <a16:creationId xmlns:a16="http://schemas.microsoft.com/office/drawing/2014/main" id="{989DD96E-5AF6-1656-3418-7453E41E3CB0}"/>
                </a:ext>
              </a:extLst>
            </p:cNvPr>
            <p:cNvSpPr/>
            <p:nvPr/>
          </p:nvSpPr>
          <p:spPr bwMode="gray">
            <a:xfrm>
              <a:off x="8375522" y="6316413"/>
              <a:ext cx="100529" cy="100529"/>
            </a:xfrm>
            <a:prstGeom prst="rect">
              <a:avLst/>
            </a:prstGeom>
            <a:solidFill>
              <a:srgbClr val="D5003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76" name="Rechteck 75">
              <a:extLst>
                <a:ext uri="{FF2B5EF4-FFF2-40B4-BE49-F238E27FC236}">
                  <a16:creationId xmlns:a16="http://schemas.microsoft.com/office/drawing/2014/main" id="{C6CB0D8E-8918-B022-4CFD-22E92DB67781}"/>
                </a:ext>
              </a:extLst>
            </p:cNvPr>
            <p:cNvSpPr/>
            <p:nvPr/>
          </p:nvSpPr>
          <p:spPr bwMode="gray">
            <a:xfrm>
              <a:off x="8547087" y="6316413"/>
              <a:ext cx="100529" cy="100529"/>
            </a:xfrm>
            <a:prstGeom prst="rect">
              <a:avLst/>
            </a:prstGeom>
            <a:solidFill>
              <a:srgbClr val="62341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grpSp>
    </p:spTree>
    <p:extLst>
      <p:ext uri="{BB962C8B-B14F-4D97-AF65-F5344CB8AC3E}">
        <p14:creationId xmlns:p14="http://schemas.microsoft.com/office/powerpoint/2010/main" val="3173010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0E6C766-2277-3E12-3253-511FA6DA655E}"/>
              </a:ext>
            </a:extLst>
          </p:cNvPr>
          <p:cNvGraphicFramePr>
            <a:graphicFrameLocks noChangeAspect="1"/>
          </p:cNvGraphicFramePr>
          <p:nvPr userDrawn="1">
            <p:custDataLst>
              <p:tags r:id="rId1"/>
            </p:custDataLst>
            <p:extLst>
              <p:ext uri="{D42A27DB-BD31-4B8C-83A1-F6EECF244321}">
                <p14:modId xmlns:p14="http://schemas.microsoft.com/office/powerpoint/2010/main" val="18909377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84" imgH="384" progId="TCLayout.ActiveDocument.1">
                  <p:embed/>
                </p:oleObj>
              </mc:Choice>
              <mc:Fallback>
                <p:oleObj name="think-cell Folie" r:id="rId3" imgW="384" imgH="384" progId="TCLayout.ActiveDocument.1">
                  <p:embed/>
                  <p:pic>
                    <p:nvPicPr>
                      <p:cNvPr id="6" name="think-cell data - do not delete" hidden="1">
                        <a:extLst>
                          <a:ext uri="{FF2B5EF4-FFF2-40B4-BE49-F238E27FC236}">
                            <a16:creationId xmlns:a16="http://schemas.microsoft.com/office/drawing/2014/main" id="{F0E6C766-2277-3E12-3253-511FA6DA655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B237195-5B5D-9756-3094-1E898F0D36A9}"/>
              </a:ext>
            </a:extLst>
          </p:cNvPr>
          <p:cNvSpPr>
            <a:spLocks noGrp="1"/>
          </p:cNvSpPr>
          <p:nvPr>
            <p:ph type="title" hasCustomPrompt="1"/>
          </p:nvPr>
        </p:nvSpPr>
        <p:spPr>
          <a:xfrm>
            <a:off x="501650" y="692150"/>
            <a:ext cx="11188699" cy="861774"/>
          </a:xfrm>
          <a:prstGeom prst="rect">
            <a:avLst/>
          </a:prstGeom>
        </p:spPr>
        <p:txBody>
          <a:bodyPr vert="horz"/>
          <a:lstStyle>
            <a:lvl1pPr>
              <a:defRPr/>
            </a:lvl1pPr>
          </a:lstStyle>
          <a:p>
            <a:r>
              <a:rPr lang="de-DE" dirty="0"/>
              <a:t>KONTAKT</a:t>
            </a:r>
            <a:endParaRPr lang="en-US" dirty="0"/>
          </a:p>
        </p:txBody>
      </p:sp>
      <p:sp>
        <p:nvSpPr>
          <p:cNvPr id="8" name="Textplatzhalter 7">
            <a:extLst>
              <a:ext uri="{FF2B5EF4-FFF2-40B4-BE49-F238E27FC236}">
                <a16:creationId xmlns:a16="http://schemas.microsoft.com/office/drawing/2014/main" id="{219D2F59-4F77-52B6-8DCC-A97AF27923F1}"/>
              </a:ext>
            </a:extLst>
          </p:cNvPr>
          <p:cNvSpPr>
            <a:spLocks noGrp="1"/>
          </p:cNvSpPr>
          <p:nvPr>
            <p:ph type="body" sz="quarter" idx="13" hasCustomPrompt="1"/>
          </p:nvPr>
        </p:nvSpPr>
        <p:spPr>
          <a:xfrm>
            <a:off x="501649" y="2054225"/>
            <a:ext cx="1527175" cy="246221"/>
          </a:xfrm>
        </p:spPr>
        <p:txBody>
          <a:bodyPr wrap="square">
            <a:spAutoFit/>
          </a:bodyPr>
          <a:lstStyle>
            <a:lvl1pPr marL="0" indent="0">
              <a:buFontTx/>
              <a:buNone/>
              <a:defRPr b="1">
                <a:solidFill>
                  <a:schemeClr val="accent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DEUTSCHLAND</a:t>
            </a:r>
          </a:p>
        </p:txBody>
      </p:sp>
      <p:sp>
        <p:nvSpPr>
          <p:cNvPr id="9" name="Textplatzhalter 7">
            <a:extLst>
              <a:ext uri="{FF2B5EF4-FFF2-40B4-BE49-F238E27FC236}">
                <a16:creationId xmlns:a16="http://schemas.microsoft.com/office/drawing/2014/main" id="{03D748EB-9927-AF1B-9851-B39C4C2BD0B1}"/>
              </a:ext>
            </a:extLst>
          </p:cNvPr>
          <p:cNvSpPr>
            <a:spLocks noGrp="1"/>
          </p:cNvSpPr>
          <p:nvPr>
            <p:ph type="body" sz="quarter" idx="14" hasCustomPrompt="1"/>
          </p:nvPr>
        </p:nvSpPr>
        <p:spPr>
          <a:xfrm>
            <a:off x="501651" y="2737716"/>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13" name="Textplatzhalter 7">
            <a:extLst>
              <a:ext uri="{FF2B5EF4-FFF2-40B4-BE49-F238E27FC236}">
                <a16:creationId xmlns:a16="http://schemas.microsoft.com/office/drawing/2014/main" id="{20450B79-AED5-1B71-A203-06816562254B}"/>
              </a:ext>
            </a:extLst>
          </p:cNvPr>
          <p:cNvSpPr>
            <a:spLocks noGrp="1"/>
          </p:cNvSpPr>
          <p:nvPr>
            <p:ph type="body" sz="quarter" idx="15" hasCustomPrompt="1"/>
          </p:nvPr>
        </p:nvSpPr>
        <p:spPr>
          <a:xfrm>
            <a:off x="2663935" y="2737716"/>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14" name="Textplatzhalter 7">
            <a:extLst>
              <a:ext uri="{FF2B5EF4-FFF2-40B4-BE49-F238E27FC236}">
                <a16:creationId xmlns:a16="http://schemas.microsoft.com/office/drawing/2014/main" id="{EE41DAD1-91A7-46B2-59D6-35405437D514}"/>
              </a:ext>
            </a:extLst>
          </p:cNvPr>
          <p:cNvSpPr>
            <a:spLocks noGrp="1"/>
          </p:cNvSpPr>
          <p:nvPr>
            <p:ph type="body" sz="quarter" idx="16" hasCustomPrompt="1"/>
          </p:nvPr>
        </p:nvSpPr>
        <p:spPr>
          <a:xfrm>
            <a:off x="4826219" y="2737716"/>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15" name="Textplatzhalter 7">
            <a:extLst>
              <a:ext uri="{FF2B5EF4-FFF2-40B4-BE49-F238E27FC236}">
                <a16:creationId xmlns:a16="http://schemas.microsoft.com/office/drawing/2014/main" id="{97306FAF-93B9-D6E7-29B1-B9CD5AEE7C3C}"/>
              </a:ext>
            </a:extLst>
          </p:cNvPr>
          <p:cNvSpPr>
            <a:spLocks noGrp="1"/>
          </p:cNvSpPr>
          <p:nvPr>
            <p:ph type="body" sz="quarter" idx="17" hasCustomPrompt="1"/>
          </p:nvPr>
        </p:nvSpPr>
        <p:spPr>
          <a:xfrm>
            <a:off x="9672066" y="2737716"/>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16" name="Textplatzhalter 7">
            <a:extLst>
              <a:ext uri="{FF2B5EF4-FFF2-40B4-BE49-F238E27FC236}">
                <a16:creationId xmlns:a16="http://schemas.microsoft.com/office/drawing/2014/main" id="{77F3FC0E-52A9-0A9D-0C36-D974C95690F9}"/>
              </a:ext>
            </a:extLst>
          </p:cNvPr>
          <p:cNvSpPr>
            <a:spLocks noGrp="1"/>
          </p:cNvSpPr>
          <p:nvPr>
            <p:ph type="body" sz="quarter" idx="18" hasCustomPrompt="1"/>
          </p:nvPr>
        </p:nvSpPr>
        <p:spPr>
          <a:xfrm>
            <a:off x="501651" y="3832906"/>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17" name="Textplatzhalter 7">
            <a:extLst>
              <a:ext uri="{FF2B5EF4-FFF2-40B4-BE49-F238E27FC236}">
                <a16:creationId xmlns:a16="http://schemas.microsoft.com/office/drawing/2014/main" id="{0BE65BA2-9DA0-0AC8-ECE3-58905B27723A}"/>
              </a:ext>
            </a:extLst>
          </p:cNvPr>
          <p:cNvSpPr>
            <a:spLocks noGrp="1"/>
          </p:cNvSpPr>
          <p:nvPr>
            <p:ph type="body" sz="quarter" idx="19" hasCustomPrompt="1"/>
          </p:nvPr>
        </p:nvSpPr>
        <p:spPr>
          <a:xfrm>
            <a:off x="2663935" y="3832906"/>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18" name="Textplatzhalter 7">
            <a:extLst>
              <a:ext uri="{FF2B5EF4-FFF2-40B4-BE49-F238E27FC236}">
                <a16:creationId xmlns:a16="http://schemas.microsoft.com/office/drawing/2014/main" id="{83AC4DE4-A604-05DA-4A8E-5CAC0DC8DB56}"/>
              </a:ext>
            </a:extLst>
          </p:cNvPr>
          <p:cNvSpPr>
            <a:spLocks noGrp="1"/>
          </p:cNvSpPr>
          <p:nvPr>
            <p:ph type="body" sz="quarter" idx="20" hasCustomPrompt="1"/>
          </p:nvPr>
        </p:nvSpPr>
        <p:spPr>
          <a:xfrm>
            <a:off x="4826219" y="3832906"/>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19" name="Textplatzhalter 7">
            <a:extLst>
              <a:ext uri="{FF2B5EF4-FFF2-40B4-BE49-F238E27FC236}">
                <a16:creationId xmlns:a16="http://schemas.microsoft.com/office/drawing/2014/main" id="{4A71D2A7-38D8-3F3B-016B-F8AD3F3AF5E0}"/>
              </a:ext>
            </a:extLst>
          </p:cNvPr>
          <p:cNvSpPr>
            <a:spLocks noGrp="1"/>
          </p:cNvSpPr>
          <p:nvPr>
            <p:ph type="body" sz="quarter" idx="21" hasCustomPrompt="1"/>
          </p:nvPr>
        </p:nvSpPr>
        <p:spPr>
          <a:xfrm>
            <a:off x="6988503" y="3832906"/>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20" name="Textplatzhalter 7">
            <a:extLst>
              <a:ext uri="{FF2B5EF4-FFF2-40B4-BE49-F238E27FC236}">
                <a16:creationId xmlns:a16="http://schemas.microsoft.com/office/drawing/2014/main" id="{EEB59471-4C34-987F-7C0F-35D8CF498974}"/>
              </a:ext>
            </a:extLst>
          </p:cNvPr>
          <p:cNvSpPr>
            <a:spLocks noGrp="1"/>
          </p:cNvSpPr>
          <p:nvPr>
            <p:ph type="body" sz="quarter" idx="22" hasCustomPrompt="1"/>
          </p:nvPr>
        </p:nvSpPr>
        <p:spPr>
          <a:xfrm>
            <a:off x="501651" y="4928097"/>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21" name="Textplatzhalter 7">
            <a:extLst>
              <a:ext uri="{FF2B5EF4-FFF2-40B4-BE49-F238E27FC236}">
                <a16:creationId xmlns:a16="http://schemas.microsoft.com/office/drawing/2014/main" id="{EA9DEC1C-91D3-1242-4650-A538A4BF6821}"/>
              </a:ext>
            </a:extLst>
          </p:cNvPr>
          <p:cNvSpPr>
            <a:spLocks noGrp="1"/>
          </p:cNvSpPr>
          <p:nvPr>
            <p:ph type="body" sz="quarter" idx="23" hasCustomPrompt="1"/>
          </p:nvPr>
        </p:nvSpPr>
        <p:spPr>
          <a:xfrm>
            <a:off x="2663935" y="4928097"/>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22" name="Textplatzhalter 7">
            <a:extLst>
              <a:ext uri="{FF2B5EF4-FFF2-40B4-BE49-F238E27FC236}">
                <a16:creationId xmlns:a16="http://schemas.microsoft.com/office/drawing/2014/main" id="{56943773-2D9A-E0D6-F77D-50632CC61CC0}"/>
              </a:ext>
            </a:extLst>
          </p:cNvPr>
          <p:cNvSpPr>
            <a:spLocks noGrp="1"/>
          </p:cNvSpPr>
          <p:nvPr>
            <p:ph type="body" sz="quarter" idx="24" hasCustomPrompt="1"/>
          </p:nvPr>
        </p:nvSpPr>
        <p:spPr>
          <a:xfrm>
            <a:off x="4826219" y="4928097"/>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23" name="Textplatzhalter 7">
            <a:extLst>
              <a:ext uri="{FF2B5EF4-FFF2-40B4-BE49-F238E27FC236}">
                <a16:creationId xmlns:a16="http://schemas.microsoft.com/office/drawing/2014/main" id="{7E55367B-1306-B7C0-B5BC-1299C5CD437A}"/>
              </a:ext>
            </a:extLst>
          </p:cNvPr>
          <p:cNvSpPr>
            <a:spLocks noGrp="1"/>
          </p:cNvSpPr>
          <p:nvPr>
            <p:ph type="body" sz="quarter" idx="25" hasCustomPrompt="1"/>
          </p:nvPr>
        </p:nvSpPr>
        <p:spPr>
          <a:xfrm>
            <a:off x="6988503" y="4928097"/>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7" name="Textplatzhalter 7">
            <a:extLst>
              <a:ext uri="{FF2B5EF4-FFF2-40B4-BE49-F238E27FC236}">
                <a16:creationId xmlns:a16="http://schemas.microsoft.com/office/drawing/2014/main" id="{BC34FE17-13FF-7340-B596-CD4EA50FB835}"/>
              </a:ext>
            </a:extLst>
          </p:cNvPr>
          <p:cNvSpPr>
            <a:spLocks noGrp="1"/>
          </p:cNvSpPr>
          <p:nvPr>
            <p:ph type="body" sz="quarter" idx="26" hasCustomPrompt="1"/>
          </p:nvPr>
        </p:nvSpPr>
        <p:spPr>
          <a:xfrm>
            <a:off x="6988503" y="2737716"/>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10" name="Textplatzhalter 7">
            <a:extLst>
              <a:ext uri="{FF2B5EF4-FFF2-40B4-BE49-F238E27FC236}">
                <a16:creationId xmlns:a16="http://schemas.microsoft.com/office/drawing/2014/main" id="{4462A4B6-DDAC-9B0C-AFE3-B5705456D999}"/>
              </a:ext>
            </a:extLst>
          </p:cNvPr>
          <p:cNvSpPr>
            <a:spLocks noGrp="1"/>
          </p:cNvSpPr>
          <p:nvPr>
            <p:ph type="body" sz="quarter" idx="27" hasCustomPrompt="1"/>
          </p:nvPr>
        </p:nvSpPr>
        <p:spPr>
          <a:xfrm>
            <a:off x="9672066" y="2054225"/>
            <a:ext cx="1527175" cy="246221"/>
          </a:xfrm>
        </p:spPr>
        <p:txBody>
          <a:bodyPr wrap="square">
            <a:spAutoFit/>
          </a:bodyPr>
          <a:lstStyle>
            <a:lvl1pPr marL="0" indent="0">
              <a:buFontTx/>
              <a:buNone/>
              <a:defRPr b="1">
                <a:solidFill>
                  <a:schemeClr val="accent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UK</a:t>
            </a:r>
          </a:p>
        </p:txBody>
      </p:sp>
      <p:sp>
        <p:nvSpPr>
          <p:cNvPr id="11" name="Datumsplatzhalter 3">
            <a:extLst>
              <a:ext uri="{FF2B5EF4-FFF2-40B4-BE49-F238E27FC236}">
                <a16:creationId xmlns:a16="http://schemas.microsoft.com/office/drawing/2014/main" id="{E130DB84-0894-04A0-1EE1-4AC730C359A9}"/>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6/23/2025</a:t>
            </a:fld>
            <a:endParaRPr lang="en-US"/>
          </a:p>
        </p:txBody>
      </p:sp>
      <p:sp>
        <p:nvSpPr>
          <p:cNvPr id="12" name="Fußzeilenplatzhalter 4">
            <a:extLst>
              <a:ext uri="{FF2B5EF4-FFF2-40B4-BE49-F238E27FC236}">
                <a16:creationId xmlns:a16="http://schemas.microsoft.com/office/drawing/2014/main" id="{D6F6C5C4-0102-48B8-BF7E-882F47DAA52C}"/>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24" name="Foliennummernplatzhalter 5">
            <a:extLst>
              <a:ext uri="{FF2B5EF4-FFF2-40B4-BE49-F238E27FC236}">
                <a16:creationId xmlns:a16="http://schemas.microsoft.com/office/drawing/2014/main" id="{045572DF-CBC2-A94E-4E84-2232538B3EB9}"/>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4036875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0E6C766-2277-3E12-3253-511FA6DA655E}"/>
              </a:ext>
            </a:extLst>
          </p:cNvPr>
          <p:cNvGraphicFramePr>
            <a:graphicFrameLocks noChangeAspect="1"/>
          </p:cNvGraphicFramePr>
          <p:nvPr userDrawn="1">
            <p:custDataLst>
              <p:tags r:id="rId1"/>
            </p:custDataLst>
            <p:extLst>
              <p:ext uri="{D42A27DB-BD31-4B8C-83A1-F6EECF244321}">
                <p14:modId xmlns:p14="http://schemas.microsoft.com/office/powerpoint/2010/main" val="2349987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84" imgH="384" progId="TCLayout.ActiveDocument.1">
                  <p:embed/>
                </p:oleObj>
              </mc:Choice>
              <mc:Fallback>
                <p:oleObj name="think-cell Folie" r:id="rId3" imgW="384" imgH="384" progId="TCLayout.ActiveDocument.1">
                  <p:embed/>
                  <p:pic>
                    <p:nvPicPr>
                      <p:cNvPr id="6" name="think-cell data - do not delete" hidden="1">
                        <a:extLst>
                          <a:ext uri="{FF2B5EF4-FFF2-40B4-BE49-F238E27FC236}">
                            <a16:creationId xmlns:a16="http://schemas.microsoft.com/office/drawing/2014/main" id="{F0E6C766-2277-3E12-3253-511FA6DA655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B237195-5B5D-9756-3094-1E898F0D36A9}"/>
              </a:ext>
            </a:extLst>
          </p:cNvPr>
          <p:cNvSpPr>
            <a:spLocks noGrp="1"/>
          </p:cNvSpPr>
          <p:nvPr>
            <p:ph type="title" hasCustomPrompt="1"/>
          </p:nvPr>
        </p:nvSpPr>
        <p:spPr>
          <a:xfrm>
            <a:off x="501650" y="692150"/>
            <a:ext cx="11188699" cy="861774"/>
          </a:xfrm>
          <a:prstGeom prst="rect">
            <a:avLst/>
          </a:prstGeom>
        </p:spPr>
        <p:txBody>
          <a:bodyPr vert="horz"/>
          <a:lstStyle>
            <a:lvl1pPr>
              <a:defRPr/>
            </a:lvl1pPr>
          </a:lstStyle>
          <a:p>
            <a:r>
              <a:rPr lang="de-DE" dirty="0"/>
              <a:t>CONTACT</a:t>
            </a:r>
            <a:endParaRPr lang="en-US" dirty="0"/>
          </a:p>
        </p:txBody>
      </p:sp>
      <p:sp>
        <p:nvSpPr>
          <p:cNvPr id="8" name="Textplatzhalter 7">
            <a:extLst>
              <a:ext uri="{FF2B5EF4-FFF2-40B4-BE49-F238E27FC236}">
                <a16:creationId xmlns:a16="http://schemas.microsoft.com/office/drawing/2014/main" id="{219D2F59-4F77-52B6-8DCC-A97AF27923F1}"/>
              </a:ext>
            </a:extLst>
          </p:cNvPr>
          <p:cNvSpPr>
            <a:spLocks noGrp="1"/>
          </p:cNvSpPr>
          <p:nvPr>
            <p:ph type="body" sz="quarter" idx="13" hasCustomPrompt="1"/>
          </p:nvPr>
        </p:nvSpPr>
        <p:spPr>
          <a:xfrm>
            <a:off x="501649" y="2054225"/>
            <a:ext cx="1527175" cy="246221"/>
          </a:xfrm>
        </p:spPr>
        <p:txBody>
          <a:bodyPr wrap="square">
            <a:spAutoFit/>
          </a:bodyPr>
          <a:lstStyle>
            <a:lvl1pPr marL="0" indent="0">
              <a:buFontTx/>
              <a:buNone/>
              <a:defRPr b="1">
                <a:solidFill>
                  <a:schemeClr val="accent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GERMANY</a:t>
            </a:r>
          </a:p>
        </p:txBody>
      </p:sp>
      <p:sp>
        <p:nvSpPr>
          <p:cNvPr id="9" name="Textplatzhalter 7">
            <a:extLst>
              <a:ext uri="{FF2B5EF4-FFF2-40B4-BE49-F238E27FC236}">
                <a16:creationId xmlns:a16="http://schemas.microsoft.com/office/drawing/2014/main" id="{03D748EB-9927-AF1B-9851-B39C4C2BD0B1}"/>
              </a:ext>
            </a:extLst>
          </p:cNvPr>
          <p:cNvSpPr>
            <a:spLocks noGrp="1"/>
          </p:cNvSpPr>
          <p:nvPr>
            <p:ph type="body" sz="quarter" idx="14" hasCustomPrompt="1"/>
          </p:nvPr>
        </p:nvSpPr>
        <p:spPr>
          <a:xfrm>
            <a:off x="501651" y="2737716"/>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13" name="Textplatzhalter 7">
            <a:extLst>
              <a:ext uri="{FF2B5EF4-FFF2-40B4-BE49-F238E27FC236}">
                <a16:creationId xmlns:a16="http://schemas.microsoft.com/office/drawing/2014/main" id="{20450B79-AED5-1B71-A203-06816562254B}"/>
              </a:ext>
            </a:extLst>
          </p:cNvPr>
          <p:cNvSpPr>
            <a:spLocks noGrp="1"/>
          </p:cNvSpPr>
          <p:nvPr>
            <p:ph type="body" sz="quarter" idx="15" hasCustomPrompt="1"/>
          </p:nvPr>
        </p:nvSpPr>
        <p:spPr>
          <a:xfrm>
            <a:off x="2663935" y="2737716"/>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14" name="Textplatzhalter 7">
            <a:extLst>
              <a:ext uri="{FF2B5EF4-FFF2-40B4-BE49-F238E27FC236}">
                <a16:creationId xmlns:a16="http://schemas.microsoft.com/office/drawing/2014/main" id="{EE41DAD1-91A7-46B2-59D6-35405437D514}"/>
              </a:ext>
            </a:extLst>
          </p:cNvPr>
          <p:cNvSpPr>
            <a:spLocks noGrp="1"/>
          </p:cNvSpPr>
          <p:nvPr>
            <p:ph type="body" sz="quarter" idx="16" hasCustomPrompt="1"/>
          </p:nvPr>
        </p:nvSpPr>
        <p:spPr>
          <a:xfrm>
            <a:off x="4826219" y="2737716"/>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15" name="Textplatzhalter 7">
            <a:extLst>
              <a:ext uri="{FF2B5EF4-FFF2-40B4-BE49-F238E27FC236}">
                <a16:creationId xmlns:a16="http://schemas.microsoft.com/office/drawing/2014/main" id="{97306FAF-93B9-D6E7-29B1-B9CD5AEE7C3C}"/>
              </a:ext>
            </a:extLst>
          </p:cNvPr>
          <p:cNvSpPr>
            <a:spLocks noGrp="1"/>
          </p:cNvSpPr>
          <p:nvPr>
            <p:ph type="body" sz="quarter" idx="17" hasCustomPrompt="1"/>
          </p:nvPr>
        </p:nvSpPr>
        <p:spPr>
          <a:xfrm>
            <a:off x="9672066" y="2737716"/>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16" name="Textplatzhalter 7">
            <a:extLst>
              <a:ext uri="{FF2B5EF4-FFF2-40B4-BE49-F238E27FC236}">
                <a16:creationId xmlns:a16="http://schemas.microsoft.com/office/drawing/2014/main" id="{77F3FC0E-52A9-0A9D-0C36-D974C95690F9}"/>
              </a:ext>
            </a:extLst>
          </p:cNvPr>
          <p:cNvSpPr>
            <a:spLocks noGrp="1"/>
          </p:cNvSpPr>
          <p:nvPr>
            <p:ph type="body" sz="quarter" idx="18" hasCustomPrompt="1"/>
          </p:nvPr>
        </p:nvSpPr>
        <p:spPr>
          <a:xfrm>
            <a:off x="501651" y="3832906"/>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17" name="Textplatzhalter 7">
            <a:extLst>
              <a:ext uri="{FF2B5EF4-FFF2-40B4-BE49-F238E27FC236}">
                <a16:creationId xmlns:a16="http://schemas.microsoft.com/office/drawing/2014/main" id="{0BE65BA2-9DA0-0AC8-ECE3-58905B27723A}"/>
              </a:ext>
            </a:extLst>
          </p:cNvPr>
          <p:cNvSpPr>
            <a:spLocks noGrp="1"/>
          </p:cNvSpPr>
          <p:nvPr>
            <p:ph type="body" sz="quarter" idx="19" hasCustomPrompt="1"/>
          </p:nvPr>
        </p:nvSpPr>
        <p:spPr>
          <a:xfrm>
            <a:off x="2663935" y="3832906"/>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18" name="Textplatzhalter 7">
            <a:extLst>
              <a:ext uri="{FF2B5EF4-FFF2-40B4-BE49-F238E27FC236}">
                <a16:creationId xmlns:a16="http://schemas.microsoft.com/office/drawing/2014/main" id="{83AC4DE4-A604-05DA-4A8E-5CAC0DC8DB56}"/>
              </a:ext>
            </a:extLst>
          </p:cNvPr>
          <p:cNvSpPr>
            <a:spLocks noGrp="1"/>
          </p:cNvSpPr>
          <p:nvPr>
            <p:ph type="body" sz="quarter" idx="20" hasCustomPrompt="1"/>
          </p:nvPr>
        </p:nvSpPr>
        <p:spPr>
          <a:xfrm>
            <a:off x="4826219" y="3832906"/>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19" name="Textplatzhalter 7">
            <a:extLst>
              <a:ext uri="{FF2B5EF4-FFF2-40B4-BE49-F238E27FC236}">
                <a16:creationId xmlns:a16="http://schemas.microsoft.com/office/drawing/2014/main" id="{4A71D2A7-38D8-3F3B-016B-F8AD3F3AF5E0}"/>
              </a:ext>
            </a:extLst>
          </p:cNvPr>
          <p:cNvSpPr>
            <a:spLocks noGrp="1"/>
          </p:cNvSpPr>
          <p:nvPr>
            <p:ph type="body" sz="quarter" idx="21" hasCustomPrompt="1"/>
          </p:nvPr>
        </p:nvSpPr>
        <p:spPr>
          <a:xfrm>
            <a:off x="6988503" y="3832906"/>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20" name="Textplatzhalter 7">
            <a:extLst>
              <a:ext uri="{FF2B5EF4-FFF2-40B4-BE49-F238E27FC236}">
                <a16:creationId xmlns:a16="http://schemas.microsoft.com/office/drawing/2014/main" id="{EEB59471-4C34-987F-7C0F-35D8CF498974}"/>
              </a:ext>
            </a:extLst>
          </p:cNvPr>
          <p:cNvSpPr>
            <a:spLocks noGrp="1"/>
          </p:cNvSpPr>
          <p:nvPr>
            <p:ph type="body" sz="quarter" idx="22" hasCustomPrompt="1"/>
          </p:nvPr>
        </p:nvSpPr>
        <p:spPr>
          <a:xfrm>
            <a:off x="501651" y="4928097"/>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21" name="Textplatzhalter 7">
            <a:extLst>
              <a:ext uri="{FF2B5EF4-FFF2-40B4-BE49-F238E27FC236}">
                <a16:creationId xmlns:a16="http://schemas.microsoft.com/office/drawing/2014/main" id="{EA9DEC1C-91D3-1242-4650-A538A4BF6821}"/>
              </a:ext>
            </a:extLst>
          </p:cNvPr>
          <p:cNvSpPr>
            <a:spLocks noGrp="1"/>
          </p:cNvSpPr>
          <p:nvPr>
            <p:ph type="body" sz="quarter" idx="23" hasCustomPrompt="1"/>
          </p:nvPr>
        </p:nvSpPr>
        <p:spPr>
          <a:xfrm>
            <a:off x="2663935" y="4928097"/>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22" name="Textplatzhalter 7">
            <a:extLst>
              <a:ext uri="{FF2B5EF4-FFF2-40B4-BE49-F238E27FC236}">
                <a16:creationId xmlns:a16="http://schemas.microsoft.com/office/drawing/2014/main" id="{56943773-2D9A-E0D6-F77D-50632CC61CC0}"/>
              </a:ext>
            </a:extLst>
          </p:cNvPr>
          <p:cNvSpPr>
            <a:spLocks noGrp="1"/>
          </p:cNvSpPr>
          <p:nvPr>
            <p:ph type="body" sz="quarter" idx="24" hasCustomPrompt="1"/>
          </p:nvPr>
        </p:nvSpPr>
        <p:spPr>
          <a:xfrm>
            <a:off x="4826219" y="4928097"/>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23" name="Textplatzhalter 7">
            <a:extLst>
              <a:ext uri="{FF2B5EF4-FFF2-40B4-BE49-F238E27FC236}">
                <a16:creationId xmlns:a16="http://schemas.microsoft.com/office/drawing/2014/main" id="{7E55367B-1306-B7C0-B5BC-1299C5CD437A}"/>
              </a:ext>
            </a:extLst>
          </p:cNvPr>
          <p:cNvSpPr>
            <a:spLocks noGrp="1"/>
          </p:cNvSpPr>
          <p:nvPr>
            <p:ph type="body" sz="quarter" idx="25" hasCustomPrompt="1"/>
          </p:nvPr>
        </p:nvSpPr>
        <p:spPr>
          <a:xfrm>
            <a:off x="6988503" y="4928097"/>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7" name="Textplatzhalter 7">
            <a:extLst>
              <a:ext uri="{FF2B5EF4-FFF2-40B4-BE49-F238E27FC236}">
                <a16:creationId xmlns:a16="http://schemas.microsoft.com/office/drawing/2014/main" id="{BC34FE17-13FF-7340-B596-CD4EA50FB835}"/>
              </a:ext>
            </a:extLst>
          </p:cNvPr>
          <p:cNvSpPr>
            <a:spLocks noGrp="1"/>
          </p:cNvSpPr>
          <p:nvPr>
            <p:ph type="body" sz="quarter" idx="26" hasCustomPrompt="1"/>
          </p:nvPr>
        </p:nvSpPr>
        <p:spPr>
          <a:xfrm>
            <a:off x="6988503" y="2737716"/>
            <a:ext cx="2018284" cy="769441"/>
          </a:xfrm>
        </p:spPr>
        <p:txBody>
          <a:bodyPr wrap="square">
            <a:spAutoFit/>
          </a:bodyPr>
          <a:lstStyle>
            <a:lvl1pPr marL="0" indent="0">
              <a:spcBef>
                <a:spcPts val="0"/>
              </a:spcBef>
              <a:buFontTx/>
              <a:buNone/>
              <a:defRPr sz="1000">
                <a:solidFill>
                  <a:schemeClr val="tx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STADT</a:t>
            </a:r>
          </a:p>
          <a:p>
            <a:pPr lvl="0"/>
            <a:r>
              <a:rPr lang="de-DE" dirty="0"/>
              <a:t>Straße XX</a:t>
            </a:r>
          </a:p>
          <a:p>
            <a:pPr lvl="0"/>
            <a:r>
              <a:rPr lang="de-DE" dirty="0"/>
              <a:t>XXXX Stadt</a:t>
            </a:r>
          </a:p>
          <a:p>
            <a:pPr lvl="0"/>
            <a:r>
              <a:rPr lang="de-DE" dirty="0"/>
              <a:t>T +49 0000000</a:t>
            </a:r>
          </a:p>
          <a:p>
            <a:pPr lvl="0"/>
            <a:r>
              <a:rPr lang="de-DE" dirty="0"/>
              <a:t>E mail@stadt.mb.de</a:t>
            </a:r>
          </a:p>
        </p:txBody>
      </p:sp>
      <p:sp>
        <p:nvSpPr>
          <p:cNvPr id="10" name="Textplatzhalter 7">
            <a:extLst>
              <a:ext uri="{FF2B5EF4-FFF2-40B4-BE49-F238E27FC236}">
                <a16:creationId xmlns:a16="http://schemas.microsoft.com/office/drawing/2014/main" id="{4462A4B6-DDAC-9B0C-AFE3-B5705456D999}"/>
              </a:ext>
            </a:extLst>
          </p:cNvPr>
          <p:cNvSpPr>
            <a:spLocks noGrp="1"/>
          </p:cNvSpPr>
          <p:nvPr>
            <p:ph type="body" sz="quarter" idx="27" hasCustomPrompt="1"/>
          </p:nvPr>
        </p:nvSpPr>
        <p:spPr>
          <a:xfrm>
            <a:off x="9672066" y="2054225"/>
            <a:ext cx="1527175" cy="246221"/>
          </a:xfrm>
        </p:spPr>
        <p:txBody>
          <a:bodyPr wrap="square">
            <a:spAutoFit/>
          </a:bodyPr>
          <a:lstStyle>
            <a:lvl1pPr marL="0" indent="0">
              <a:buFontTx/>
              <a:buNone/>
              <a:defRPr b="1">
                <a:solidFill>
                  <a:schemeClr val="accent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UK</a:t>
            </a:r>
          </a:p>
        </p:txBody>
      </p:sp>
      <p:sp>
        <p:nvSpPr>
          <p:cNvPr id="11" name="Datumsplatzhalter 3">
            <a:extLst>
              <a:ext uri="{FF2B5EF4-FFF2-40B4-BE49-F238E27FC236}">
                <a16:creationId xmlns:a16="http://schemas.microsoft.com/office/drawing/2014/main" id="{E130DB84-0894-04A0-1EE1-4AC730C359A9}"/>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6/23/2025</a:t>
            </a:fld>
            <a:endParaRPr lang="en-US"/>
          </a:p>
        </p:txBody>
      </p:sp>
      <p:sp>
        <p:nvSpPr>
          <p:cNvPr id="12" name="Fußzeilenplatzhalter 4">
            <a:extLst>
              <a:ext uri="{FF2B5EF4-FFF2-40B4-BE49-F238E27FC236}">
                <a16:creationId xmlns:a16="http://schemas.microsoft.com/office/drawing/2014/main" id="{D6F6C5C4-0102-48B8-BF7E-882F47DAA52C}"/>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24" name="Foliennummernplatzhalter 5">
            <a:extLst>
              <a:ext uri="{FF2B5EF4-FFF2-40B4-BE49-F238E27FC236}">
                <a16:creationId xmlns:a16="http://schemas.microsoft.com/office/drawing/2014/main" id="{045572DF-CBC2-A94E-4E84-2232538B3EB9}"/>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3278996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Benutzerdefiniertes Layout">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12"/>
            <a:ext cx="12194690" cy="6856488"/>
          </a:xfrm>
          <a:prstGeom prst="rect">
            <a:avLst/>
          </a:prstGeom>
        </p:spPr>
      </p:pic>
      <p:graphicFrame>
        <p:nvGraphicFramePr>
          <p:cNvPr id="9" name="think-cell data - do not delete" hidden="1">
            <a:extLst>
              <a:ext uri="{FF2B5EF4-FFF2-40B4-BE49-F238E27FC236}">
                <a16:creationId xmlns:a16="http://schemas.microsoft.com/office/drawing/2014/main" id="{5D785718-6890-25E1-41C7-E76036B49215}"/>
              </a:ext>
            </a:extLst>
          </p:cNvPr>
          <p:cNvGraphicFramePr>
            <a:graphicFrameLocks noChangeAspect="1"/>
          </p:cNvGraphicFramePr>
          <p:nvPr userDrawn="1">
            <p:custDataLst>
              <p:tags r:id="rId1"/>
            </p:custDataLst>
            <p:extLst>
              <p:ext uri="{D42A27DB-BD31-4B8C-83A1-F6EECF244321}">
                <p14:modId xmlns:p14="http://schemas.microsoft.com/office/powerpoint/2010/main" val="27396868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4" imgH="384" progId="TCLayout.ActiveDocument.1">
                  <p:embed/>
                </p:oleObj>
              </mc:Choice>
              <mc:Fallback>
                <p:oleObj name="think-cell Folie" r:id="rId4" imgW="384" imgH="384" progId="TCLayout.ActiveDocument.1">
                  <p:embed/>
                  <p:pic>
                    <p:nvPicPr>
                      <p:cNvPr id="9" name="think-cell data - do not delete" hidden="1">
                        <a:extLst>
                          <a:ext uri="{FF2B5EF4-FFF2-40B4-BE49-F238E27FC236}">
                            <a16:creationId xmlns:a16="http://schemas.microsoft.com/office/drawing/2014/main" id="{5D785718-6890-25E1-41C7-E76036B492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66CF9BAE-0C2D-C557-7C33-F2F91355091A}"/>
              </a:ext>
            </a:extLst>
          </p:cNvPr>
          <p:cNvSpPr>
            <a:spLocks/>
          </p:cNvSpPr>
          <p:nvPr userDrawn="1"/>
        </p:nvSpPr>
        <p:spPr bwMode="gray">
          <a:xfrm>
            <a:off x="0" y="0"/>
            <a:ext cx="12191999" cy="6858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0" name="Gruppieren 9">
            <a:extLst>
              <a:ext uri="{FF2B5EF4-FFF2-40B4-BE49-F238E27FC236}">
                <a16:creationId xmlns:a16="http://schemas.microsoft.com/office/drawing/2014/main" id="{49BD6224-3058-05DD-C189-68EAEEB2EAD2}"/>
              </a:ext>
            </a:extLst>
          </p:cNvPr>
          <p:cNvGrpSpPr>
            <a:grpSpLocks noChangeAspect="1"/>
          </p:cNvGrpSpPr>
          <p:nvPr userDrawn="1"/>
        </p:nvGrpSpPr>
        <p:grpSpPr bwMode="gray">
          <a:xfrm>
            <a:off x="510957" y="2054225"/>
            <a:ext cx="5729506" cy="449502"/>
            <a:chOff x="6460986" y="477897"/>
            <a:chExt cx="2190421" cy="169783"/>
          </a:xfrm>
          <a:solidFill>
            <a:schemeClr val="bg1"/>
          </a:solidFill>
        </p:grpSpPr>
        <p:sp>
          <p:nvSpPr>
            <p:cNvPr id="11" name="Freihandform: Form 10">
              <a:extLst>
                <a:ext uri="{FF2B5EF4-FFF2-40B4-BE49-F238E27FC236}">
                  <a16:creationId xmlns:a16="http://schemas.microsoft.com/office/drawing/2014/main" id="{09C8157B-051C-B12F-F7DB-11B4B035F650}"/>
                </a:ext>
              </a:extLst>
            </p:cNvPr>
            <p:cNvSpPr/>
            <p:nvPr/>
          </p:nvSpPr>
          <p:spPr bwMode="gray">
            <a:xfrm>
              <a:off x="6460986" y="477897"/>
              <a:ext cx="234568" cy="167549"/>
            </a:xfrm>
            <a:custGeom>
              <a:avLst/>
              <a:gdLst>
                <a:gd name="connsiteX0" fmla="*/ 211112 w 234568"/>
                <a:gd name="connsiteY0" fmla="*/ 0 h 167548"/>
                <a:gd name="connsiteX1" fmla="*/ 119518 w 234568"/>
                <a:gd name="connsiteY1" fmla="*/ 154145 h 167548"/>
                <a:gd name="connsiteX2" fmla="*/ 26808 w 234568"/>
                <a:gd name="connsiteY2" fmla="*/ 0 h 167548"/>
                <a:gd name="connsiteX3" fmla="*/ 0 w 234568"/>
                <a:gd name="connsiteY3" fmla="*/ 0 h 167548"/>
                <a:gd name="connsiteX4" fmla="*/ 0 w 234568"/>
                <a:gd name="connsiteY4" fmla="*/ 174251 h 167548"/>
                <a:gd name="connsiteX5" fmla="*/ 17872 w 234568"/>
                <a:gd name="connsiteY5" fmla="*/ 174251 h 167548"/>
                <a:gd name="connsiteX6" fmla="*/ 17872 w 234568"/>
                <a:gd name="connsiteY6" fmla="*/ 15638 h 167548"/>
                <a:gd name="connsiteX7" fmla="*/ 17872 w 234568"/>
                <a:gd name="connsiteY7" fmla="*/ 15638 h 167548"/>
                <a:gd name="connsiteX8" fmla="*/ 112817 w 234568"/>
                <a:gd name="connsiteY8" fmla="*/ 174251 h 167548"/>
                <a:gd name="connsiteX9" fmla="*/ 125103 w 234568"/>
                <a:gd name="connsiteY9" fmla="*/ 174251 h 167548"/>
                <a:gd name="connsiteX10" fmla="*/ 220047 w 234568"/>
                <a:gd name="connsiteY10" fmla="*/ 15638 h 167548"/>
                <a:gd name="connsiteX11" fmla="*/ 221164 w 234568"/>
                <a:gd name="connsiteY11" fmla="*/ 15638 h 167548"/>
                <a:gd name="connsiteX12" fmla="*/ 221164 w 234568"/>
                <a:gd name="connsiteY12" fmla="*/ 174251 h 167548"/>
                <a:gd name="connsiteX13" fmla="*/ 237919 w 234568"/>
                <a:gd name="connsiteY13" fmla="*/ 174251 h 167548"/>
                <a:gd name="connsiteX14" fmla="*/ 237919 w 234568"/>
                <a:gd name="connsiteY14" fmla="*/ 0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568" h="167548">
                  <a:moveTo>
                    <a:pt x="211112" y="0"/>
                  </a:moveTo>
                  <a:lnTo>
                    <a:pt x="119518" y="154145"/>
                  </a:lnTo>
                  <a:lnTo>
                    <a:pt x="26808" y="0"/>
                  </a:lnTo>
                  <a:lnTo>
                    <a:pt x="0" y="0"/>
                  </a:lnTo>
                  <a:lnTo>
                    <a:pt x="0" y="174251"/>
                  </a:lnTo>
                  <a:lnTo>
                    <a:pt x="17872" y="174251"/>
                  </a:lnTo>
                  <a:lnTo>
                    <a:pt x="17872" y="15638"/>
                  </a:lnTo>
                  <a:lnTo>
                    <a:pt x="17872" y="15638"/>
                  </a:lnTo>
                  <a:lnTo>
                    <a:pt x="112817" y="174251"/>
                  </a:lnTo>
                  <a:lnTo>
                    <a:pt x="125103" y="174251"/>
                  </a:lnTo>
                  <a:lnTo>
                    <a:pt x="220047" y="15638"/>
                  </a:lnTo>
                  <a:lnTo>
                    <a:pt x="221164" y="15638"/>
                  </a:lnTo>
                  <a:lnTo>
                    <a:pt x="221164" y="174251"/>
                  </a:lnTo>
                  <a:lnTo>
                    <a:pt x="237919" y="174251"/>
                  </a:lnTo>
                  <a:lnTo>
                    <a:pt x="237919" y="0"/>
                  </a:lnTo>
                  <a:close/>
                </a:path>
              </a:pathLst>
            </a:custGeom>
            <a:grpFill/>
            <a:ln w="11159" cap="flat">
              <a:noFill/>
              <a:prstDash val="solid"/>
              <a:miter/>
            </a:ln>
          </p:spPr>
          <p:txBody>
            <a:bodyPr rtlCol="0" anchor="ctr"/>
            <a:lstStyle/>
            <a:p>
              <a:endParaRPr lang="de-DE" noProof="0" dirty="0"/>
            </a:p>
          </p:txBody>
        </p:sp>
        <p:sp>
          <p:nvSpPr>
            <p:cNvPr id="12" name="Freihandform: Form 11">
              <a:extLst>
                <a:ext uri="{FF2B5EF4-FFF2-40B4-BE49-F238E27FC236}">
                  <a16:creationId xmlns:a16="http://schemas.microsoft.com/office/drawing/2014/main" id="{2D8788E0-D326-B133-8E90-644C3D78CCA2}"/>
                </a:ext>
              </a:extLst>
            </p:cNvPr>
            <p:cNvSpPr/>
            <p:nvPr/>
          </p:nvSpPr>
          <p:spPr bwMode="gray">
            <a:xfrm>
              <a:off x="6731298" y="524811"/>
              <a:ext cx="122869" cy="122869"/>
            </a:xfrm>
            <a:custGeom>
              <a:avLst/>
              <a:gdLst>
                <a:gd name="connsiteX0" fmla="*/ 0 w 122869"/>
                <a:gd name="connsiteY0" fmla="*/ 0 h 122869"/>
                <a:gd name="connsiteX1" fmla="*/ 0 w 122869"/>
                <a:gd name="connsiteY1" fmla="*/ 127337 h 122869"/>
                <a:gd name="connsiteX2" fmla="*/ 126220 w 122869"/>
                <a:gd name="connsiteY2" fmla="*/ 127337 h 122869"/>
                <a:gd name="connsiteX3" fmla="*/ 126220 w 122869"/>
                <a:gd name="connsiteY3" fmla="*/ 112816 h 122869"/>
                <a:gd name="connsiteX4" fmla="*/ 17872 w 122869"/>
                <a:gd name="connsiteY4" fmla="*/ 112816 h 122869"/>
                <a:gd name="connsiteX5" fmla="*/ 17872 w 122869"/>
                <a:gd name="connsiteY5" fmla="*/ 69253 h 122869"/>
                <a:gd name="connsiteX6" fmla="*/ 120635 w 122869"/>
                <a:gd name="connsiteY6" fmla="*/ 69253 h 122869"/>
                <a:gd name="connsiteX7" fmla="*/ 120635 w 122869"/>
                <a:gd name="connsiteY7" fmla="*/ 54733 h 122869"/>
                <a:gd name="connsiteX8" fmla="*/ 17872 w 122869"/>
                <a:gd name="connsiteY8" fmla="*/ 54733 h 122869"/>
                <a:gd name="connsiteX9" fmla="*/ 17872 w 122869"/>
                <a:gd name="connsiteY9" fmla="*/ 14521 h 122869"/>
                <a:gd name="connsiteX10" fmla="*/ 125103 w 122869"/>
                <a:gd name="connsiteY10" fmla="*/ 14521 h 122869"/>
                <a:gd name="connsiteX11" fmla="*/ 125103 w 122869"/>
                <a:gd name="connsiteY11" fmla="*/ 0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0" y="127337"/>
                  </a:lnTo>
                  <a:lnTo>
                    <a:pt x="126220" y="127337"/>
                  </a:lnTo>
                  <a:lnTo>
                    <a:pt x="126220" y="112816"/>
                  </a:lnTo>
                  <a:lnTo>
                    <a:pt x="17872" y="112816"/>
                  </a:lnTo>
                  <a:lnTo>
                    <a:pt x="17872" y="69253"/>
                  </a:lnTo>
                  <a:lnTo>
                    <a:pt x="120635" y="69253"/>
                  </a:lnTo>
                  <a:lnTo>
                    <a:pt x="120635" y="54733"/>
                  </a:lnTo>
                  <a:lnTo>
                    <a:pt x="17872" y="54733"/>
                  </a:lnTo>
                  <a:lnTo>
                    <a:pt x="17872" y="14521"/>
                  </a:lnTo>
                  <a:lnTo>
                    <a:pt x="125103" y="14521"/>
                  </a:lnTo>
                  <a:lnTo>
                    <a:pt x="125103" y="0"/>
                  </a:lnTo>
                  <a:close/>
                </a:path>
              </a:pathLst>
            </a:custGeom>
            <a:grpFill/>
            <a:ln w="11159" cap="flat">
              <a:noFill/>
              <a:prstDash val="solid"/>
              <a:miter/>
            </a:ln>
          </p:spPr>
          <p:txBody>
            <a:bodyPr rtlCol="0" anchor="ctr"/>
            <a:lstStyle/>
            <a:p>
              <a:endParaRPr lang="de-DE" noProof="0" dirty="0"/>
            </a:p>
          </p:txBody>
        </p:sp>
        <p:sp>
          <p:nvSpPr>
            <p:cNvPr id="13" name="Freihandform: Form 12">
              <a:extLst>
                <a:ext uri="{FF2B5EF4-FFF2-40B4-BE49-F238E27FC236}">
                  <a16:creationId xmlns:a16="http://schemas.microsoft.com/office/drawing/2014/main" id="{9A3BB37E-2F9B-EB59-1E21-92151913087F}"/>
                </a:ext>
              </a:extLst>
            </p:cNvPr>
            <p:cNvSpPr/>
            <p:nvPr/>
          </p:nvSpPr>
          <p:spPr bwMode="gray">
            <a:xfrm>
              <a:off x="6883209" y="524811"/>
              <a:ext cx="11170" cy="122869"/>
            </a:xfrm>
            <a:custGeom>
              <a:avLst/>
              <a:gdLst>
                <a:gd name="connsiteX0" fmla="*/ 0 w 11169"/>
                <a:gd name="connsiteY0" fmla="*/ 0 h 122869"/>
                <a:gd name="connsiteX1" fmla="*/ 16755 w 11169"/>
                <a:gd name="connsiteY1" fmla="*/ 0 h 122869"/>
                <a:gd name="connsiteX2" fmla="*/ 16755 w 11169"/>
                <a:gd name="connsiteY2" fmla="*/ 127337 h 122869"/>
                <a:gd name="connsiteX3" fmla="*/ 0 w 11169"/>
                <a:gd name="connsiteY3" fmla="*/ 127337 h 122869"/>
              </a:gdLst>
              <a:ahLst/>
              <a:cxnLst>
                <a:cxn ang="0">
                  <a:pos x="connsiteX0" y="connsiteY0"/>
                </a:cxn>
                <a:cxn ang="0">
                  <a:pos x="connsiteX1" y="connsiteY1"/>
                </a:cxn>
                <a:cxn ang="0">
                  <a:pos x="connsiteX2" y="connsiteY2"/>
                </a:cxn>
                <a:cxn ang="0">
                  <a:pos x="connsiteX3" y="connsiteY3"/>
                </a:cxn>
              </a:cxnLst>
              <a:rect l="l" t="t" r="r" b="b"/>
              <a:pathLst>
                <a:path w="11169" h="122869">
                  <a:moveTo>
                    <a:pt x="0" y="0"/>
                  </a:moveTo>
                  <a:lnTo>
                    <a:pt x="16755" y="0"/>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14" name="Freihandform: Form 13">
              <a:extLst>
                <a:ext uri="{FF2B5EF4-FFF2-40B4-BE49-F238E27FC236}">
                  <a16:creationId xmlns:a16="http://schemas.microsoft.com/office/drawing/2014/main" id="{5010AFCE-B0EB-156E-F85B-B8D878F96A14}"/>
                </a:ext>
              </a:extLst>
            </p:cNvPr>
            <p:cNvSpPr/>
            <p:nvPr/>
          </p:nvSpPr>
          <p:spPr bwMode="gray">
            <a:xfrm>
              <a:off x="6932357"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15" name="Freihandform: Form 14">
              <a:extLst>
                <a:ext uri="{FF2B5EF4-FFF2-40B4-BE49-F238E27FC236}">
                  <a16:creationId xmlns:a16="http://schemas.microsoft.com/office/drawing/2014/main" id="{E2F8B964-6BCC-A6FB-66CE-BD880C40ABEC}"/>
                </a:ext>
              </a:extLst>
            </p:cNvPr>
            <p:cNvSpPr/>
            <p:nvPr/>
          </p:nvSpPr>
          <p:spPr bwMode="gray">
            <a:xfrm>
              <a:off x="7105490"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16" name="Freihandform: Form 15">
              <a:extLst>
                <a:ext uri="{FF2B5EF4-FFF2-40B4-BE49-F238E27FC236}">
                  <a16:creationId xmlns:a16="http://schemas.microsoft.com/office/drawing/2014/main" id="{A72A1FF2-0E56-D6DB-0B7D-270EA5DE3443}"/>
                </a:ext>
              </a:extLst>
            </p:cNvPr>
            <p:cNvSpPr/>
            <p:nvPr/>
          </p:nvSpPr>
          <p:spPr bwMode="gray">
            <a:xfrm>
              <a:off x="7280858" y="524811"/>
              <a:ext cx="156379" cy="122869"/>
            </a:xfrm>
            <a:custGeom>
              <a:avLst/>
              <a:gdLst>
                <a:gd name="connsiteX0" fmla="*/ 0 w 156378"/>
                <a:gd name="connsiteY0" fmla="*/ 0 h 122869"/>
                <a:gd name="connsiteX1" fmla="*/ 25691 w 156378"/>
                <a:gd name="connsiteY1" fmla="*/ 0 h 122869"/>
                <a:gd name="connsiteX2" fmla="*/ 141858 w 156378"/>
                <a:gd name="connsiteY2" fmla="*/ 111699 h 122869"/>
                <a:gd name="connsiteX3" fmla="*/ 141858 w 156378"/>
                <a:gd name="connsiteY3" fmla="*/ 0 h 122869"/>
                <a:gd name="connsiteX4" fmla="*/ 158613 w 156378"/>
                <a:gd name="connsiteY4" fmla="*/ 0 h 122869"/>
                <a:gd name="connsiteX5" fmla="*/ 158613 w 156378"/>
                <a:gd name="connsiteY5" fmla="*/ 127337 h 122869"/>
                <a:gd name="connsiteX6" fmla="*/ 132922 w 156378"/>
                <a:gd name="connsiteY6" fmla="*/ 127337 h 122869"/>
                <a:gd name="connsiteX7" fmla="*/ 16755 w 156378"/>
                <a:gd name="connsiteY7" fmla="*/ 15638 h 122869"/>
                <a:gd name="connsiteX8" fmla="*/ 16755 w 156378"/>
                <a:gd name="connsiteY8" fmla="*/ 127337 h 122869"/>
                <a:gd name="connsiteX9" fmla="*/ 0 w 156378"/>
                <a:gd name="connsiteY9"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78" h="122869">
                  <a:moveTo>
                    <a:pt x="0" y="0"/>
                  </a:moveTo>
                  <a:lnTo>
                    <a:pt x="25691" y="0"/>
                  </a:lnTo>
                  <a:lnTo>
                    <a:pt x="141858" y="111699"/>
                  </a:lnTo>
                  <a:lnTo>
                    <a:pt x="141858" y="0"/>
                  </a:lnTo>
                  <a:lnTo>
                    <a:pt x="158613" y="0"/>
                  </a:lnTo>
                  <a:lnTo>
                    <a:pt x="158613" y="127337"/>
                  </a:lnTo>
                  <a:lnTo>
                    <a:pt x="132922" y="127337"/>
                  </a:lnTo>
                  <a:lnTo>
                    <a:pt x="16755" y="15638"/>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17" name="Freihandform: Form 16">
              <a:extLst>
                <a:ext uri="{FF2B5EF4-FFF2-40B4-BE49-F238E27FC236}">
                  <a16:creationId xmlns:a16="http://schemas.microsoft.com/office/drawing/2014/main" id="{DF0909EA-9BE9-FB8D-F543-3D9E11D8E022}"/>
                </a:ext>
              </a:extLst>
            </p:cNvPr>
            <p:cNvSpPr/>
            <p:nvPr/>
          </p:nvSpPr>
          <p:spPr bwMode="gray">
            <a:xfrm>
              <a:off x="7471863"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7872 w 122869"/>
                <a:gd name="connsiteY3" fmla="*/ 14521 h 122869"/>
                <a:gd name="connsiteX4" fmla="*/ 17872 w 122869"/>
                <a:gd name="connsiteY4" fmla="*/ 54733 h 122869"/>
                <a:gd name="connsiteX5" fmla="*/ 120635 w 122869"/>
                <a:gd name="connsiteY5" fmla="*/ 54733 h 122869"/>
                <a:gd name="connsiteX6" fmla="*/ 120635 w 122869"/>
                <a:gd name="connsiteY6" fmla="*/ 69253 h 122869"/>
                <a:gd name="connsiteX7" fmla="*/ 17872 w 122869"/>
                <a:gd name="connsiteY7" fmla="*/ 69253 h 122869"/>
                <a:gd name="connsiteX8" fmla="*/ 17872 w 122869"/>
                <a:gd name="connsiteY8" fmla="*/ 112816 h 122869"/>
                <a:gd name="connsiteX9" fmla="*/ 126220 w 122869"/>
                <a:gd name="connsiteY9" fmla="*/ 112816 h 122869"/>
                <a:gd name="connsiteX10" fmla="*/ 126220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7872" y="14521"/>
                  </a:lnTo>
                  <a:lnTo>
                    <a:pt x="17872" y="54733"/>
                  </a:lnTo>
                  <a:lnTo>
                    <a:pt x="120635" y="54733"/>
                  </a:lnTo>
                  <a:lnTo>
                    <a:pt x="120635" y="69253"/>
                  </a:lnTo>
                  <a:lnTo>
                    <a:pt x="17872" y="69253"/>
                  </a:lnTo>
                  <a:lnTo>
                    <a:pt x="17872" y="112816"/>
                  </a:lnTo>
                  <a:lnTo>
                    <a:pt x="126220" y="112816"/>
                  </a:lnTo>
                  <a:lnTo>
                    <a:pt x="126220" y="127337"/>
                  </a:lnTo>
                  <a:lnTo>
                    <a:pt x="0" y="127337"/>
                  </a:lnTo>
                  <a:close/>
                </a:path>
              </a:pathLst>
            </a:custGeom>
            <a:grpFill/>
            <a:ln w="11159" cap="flat">
              <a:noFill/>
              <a:prstDash val="solid"/>
              <a:miter/>
            </a:ln>
          </p:spPr>
          <p:txBody>
            <a:bodyPr rtlCol="0" anchor="ctr"/>
            <a:lstStyle/>
            <a:p>
              <a:endParaRPr lang="de-DE" noProof="0" dirty="0"/>
            </a:p>
          </p:txBody>
        </p:sp>
        <p:sp>
          <p:nvSpPr>
            <p:cNvPr id="18" name="Freihandform: Form 17">
              <a:extLst>
                <a:ext uri="{FF2B5EF4-FFF2-40B4-BE49-F238E27FC236}">
                  <a16:creationId xmlns:a16="http://schemas.microsoft.com/office/drawing/2014/main" id="{8AB7D32D-D605-EBDB-EEC2-9EAD9B35DA50}"/>
                </a:ext>
              </a:extLst>
            </p:cNvPr>
            <p:cNvSpPr/>
            <p:nvPr/>
          </p:nvSpPr>
          <p:spPr bwMode="gray">
            <a:xfrm>
              <a:off x="7622657" y="524811"/>
              <a:ext cx="134039" cy="122869"/>
            </a:xfrm>
            <a:custGeom>
              <a:avLst/>
              <a:gdLst>
                <a:gd name="connsiteX0" fmla="*/ 0 w 134038"/>
                <a:gd name="connsiteY0" fmla="*/ 0 h 122869"/>
                <a:gd name="connsiteX1" fmla="*/ 101647 w 134038"/>
                <a:gd name="connsiteY1" fmla="*/ 0 h 122869"/>
                <a:gd name="connsiteX2" fmla="*/ 144092 w 134038"/>
                <a:gd name="connsiteY2" fmla="*/ 35744 h 122869"/>
                <a:gd name="connsiteX3" fmla="*/ 144092 w 134038"/>
                <a:gd name="connsiteY3" fmla="*/ 45797 h 122869"/>
                <a:gd name="connsiteX4" fmla="*/ 120635 w 134038"/>
                <a:gd name="connsiteY4" fmla="*/ 70370 h 122869"/>
                <a:gd name="connsiteX5" fmla="*/ 120635 w 134038"/>
                <a:gd name="connsiteY5" fmla="*/ 70370 h 122869"/>
                <a:gd name="connsiteX6" fmla="*/ 142975 w 134038"/>
                <a:gd name="connsiteY6" fmla="*/ 93827 h 122869"/>
                <a:gd name="connsiteX7" fmla="*/ 142975 w 134038"/>
                <a:gd name="connsiteY7" fmla="*/ 126220 h 122869"/>
                <a:gd name="connsiteX8" fmla="*/ 127337 w 134038"/>
                <a:gd name="connsiteY8" fmla="*/ 126220 h 122869"/>
                <a:gd name="connsiteX9" fmla="*/ 127337 w 134038"/>
                <a:gd name="connsiteY9" fmla="*/ 98295 h 122869"/>
                <a:gd name="connsiteX10" fmla="*/ 101647 w 134038"/>
                <a:gd name="connsiteY10" fmla="*/ 75955 h 122869"/>
                <a:gd name="connsiteX11" fmla="*/ 17872 w 134038"/>
                <a:gd name="connsiteY11" fmla="*/ 75955 h 122869"/>
                <a:gd name="connsiteX12" fmla="*/ 17872 w 134038"/>
                <a:gd name="connsiteY12" fmla="*/ 126220 h 122869"/>
                <a:gd name="connsiteX13" fmla="*/ 1117 w 134038"/>
                <a:gd name="connsiteY13" fmla="*/ 126220 h 122869"/>
                <a:gd name="connsiteX14" fmla="*/ 1117 w 134038"/>
                <a:gd name="connsiteY14" fmla="*/ 0 h 122869"/>
                <a:gd name="connsiteX15" fmla="*/ 100529 w 134038"/>
                <a:gd name="connsiteY15" fmla="*/ 63669 h 122869"/>
                <a:gd name="connsiteX16" fmla="*/ 127337 w 134038"/>
                <a:gd name="connsiteY16" fmla="*/ 45797 h 122869"/>
                <a:gd name="connsiteX17" fmla="*/ 127337 w 134038"/>
                <a:gd name="connsiteY17" fmla="*/ 34627 h 122869"/>
                <a:gd name="connsiteX18" fmla="*/ 96062 w 134038"/>
                <a:gd name="connsiteY18" fmla="*/ 15638 h 122869"/>
                <a:gd name="connsiteX19" fmla="*/ 17872 w 134038"/>
                <a:gd name="connsiteY19" fmla="*/ 15638 h 122869"/>
                <a:gd name="connsiteX20" fmla="*/ 17872 w 134038"/>
                <a:gd name="connsiteY20" fmla="*/ 64786 h 122869"/>
                <a:gd name="connsiteX21" fmla="*/ 100529 w 134038"/>
                <a:gd name="connsiteY21" fmla="*/ 64786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038" h="122869">
                  <a:moveTo>
                    <a:pt x="0" y="0"/>
                  </a:moveTo>
                  <a:lnTo>
                    <a:pt x="101647" y="0"/>
                  </a:lnTo>
                  <a:cubicBezTo>
                    <a:pt x="138507" y="0"/>
                    <a:pt x="144092" y="12287"/>
                    <a:pt x="144092" y="35744"/>
                  </a:cubicBezTo>
                  <a:lnTo>
                    <a:pt x="144092" y="45797"/>
                  </a:lnTo>
                  <a:cubicBezTo>
                    <a:pt x="144092" y="63669"/>
                    <a:pt x="134039" y="68136"/>
                    <a:pt x="120635" y="70370"/>
                  </a:cubicBezTo>
                  <a:lnTo>
                    <a:pt x="120635" y="70370"/>
                  </a:lnTo>
                  <a:cubicBezTo>
                    <a:pt x="138507" y="73721"/>
                    <a:pt x="142975" y="82657"/>
                    <a:pt x="142975" y="93827"/>
                  </a:cubicBezTo>
                  <a:lnTo>
                    <a:pt x="142975" y="126220"/>
                  </a:lnTo>
                  <a:lnTo>
                    <a:pt x="127337" y="126220"/>
                  </a:lnTo>
                  <a:lnTo>
                    <a:pt x="127337" y="98295"/>
                  </a:lnTo>
                  <a:cubicBezTo>
                    <a:pt x="127337" y="78189"/>
                    <a:pt x="117284" y="75955"/>
                    <a:pt x="101647" y="75955"/>
                  </a:cubicBezTo>
                  <a:lnTo>
                    <a:pt x="17872" y="75955"/>
                  </a:lnTo>
                  <a:lnTo>
                    <a:pt x="17872" y="126220"/>
                  </a:lnTo>
                  <a:lnTo>
                    <a:pt x="1117" y="126220"/>
                  </a:lnTo>
                  <a:lnTo>
                    <a:pt x="1117" y="0"/>
                  </a:lnTo>
                  <a:close/>
                  <a:moveTo>
                    <a:pt x="100529" y="63669"/>
                  </a:moveTo>
                  <a:cubicBezTo>
                    <a:pt x="119518" y="63669"/>
                    <a:pt x="127337" y="58084"/>
                    <a:pt x="127337" y="45797"/>
                  </a:cubicBezTo>
                  <a:lnTo>
                    <a:pt x="127337" y="34627"/>
                  </a:lnTo>
                  <a:cubicBezTo>
                    <a:pt x="127337" y="20106"/>
                    <a:pt x="120635" y="15638"/>
                    <a:pt x="96062" y="15638"/>
                  </a:cubicBezTo>
                  <a:lnTo>
                    <a:pt x="17872" y="15638"/>
                  </a:lnTo>
                  <a:lnTo>
                    <a:pt x="17872" y="64786"/>
                  </a:lnTo>
                  <a:lnTo>
                    <a:pt x="100529" y="64786"/>
                  </a:lnTo>
                  <a:close/>
                </a:path>
              </a:pathLst>
            </a:custGeom>
            <a:grpFill/>
            <a:ln w="11159" cap="flat">
              <a:noFill/>
              <a:prstDash val="solid"/>
              <a:miter/>
            </a:ln>
          </p:spPr>
          <p:txBody>
            <a:bodyPr rtlCol="0" anchor="ctr"/>
            <a:lstStyle/>
            <a:p>
              <a:endParaRPr lang="de-DE" noProof="0" dirty="0"/>
            </a:p>
          </p:txBody>
        </p:sp>
        <p:sp>
          <p:nvSpPr>
            <p:cNvPr id="19" name="Freihandform: Form 18">
              <a:extLst>
                <a:ext uri="{FF2B5EF4-FFF2-40B4-BE49-F238E27FC236}">
                  <a16:creationId xmlns:a16="http://schemas.microsoft.com/office/drawing/2014/main" id="{246438B2-38A1-5B0D-E00A-11C31D317C18}"/>
                </a:ext>
              </a:extLst>
            </p:cNvPr>
            <p:cNvSpPr/>
            <p:nvPr/>
          </p:nvSpPr>
          <p:spPr bwMode="gray">
            <a:xfrm>
              <a:off x="7859460" y="477897"/>
              <a:ext cx="178719" cy="167549"/>
            </a:xfrm>
            <a:custGeom>
              <a:avLst/>
              <a:gdLst>
                <a:gd name="connsiteX0" fmla="*/ 0 w 178718"/>
                <a:gd name="connsiteY0" fmla="*/ 0 h 167548"/>
                <a:gd name="connsiteX1" fmla="*/ 141858 w 178718"/>
                <a:gd name="connsiteY1" fmla="*/ 0 h 167548"/>
                <a:gd name="connsiteX2" fmla="*/ 175368 w 178718"/>
                <a:gd name="connsiteY2" fmla="*/ 40212 h 167548"/>
                <a:gd name="connsiteX3" fmla="*/ 175368 w 178718"/>
                <a:gd name="connsiteY3" fmla="*/ 51382 h 167548"/>
                <a:gd name="connsiteX4" fmla="*/ 155262 w 178718"/>
                <a:gd name="connsiteY4" fmla="*/ 82657 h 167548"/>
                <a:gd name="connsiteX5" fmla="*/ 155262 w 178718"/>
                <a:gd name="connsiteY5" fmla="*/ 83774 h 167548"/>
                <a:gd name="connsiteX6" fmla="*/ 180953 w 178718"/>
                <a:gd name="connsiteY6" fmla="*/ 120635 h 167548"/>
                <a:gd name="connsiteX7" fmla="*/ 180953 w 178718"/>
                <a:gd name="connsiteY7" fmla="*/ 136273 h 167548"/>
                <a:gd name="connsiteX8" fmla="*/ 144092 w 178718"/>
                <a:gd name="connsiteY8" fmla="*/ 175368 h 167548"/>
                <a:gd name="connsiteX9" fmla="*/ 0 w 178718"/>
                <a:gd name="connsiteY9" fmla="*/ 175368 h 167548"/>
                <a:gd name="connsiteX10" fmla="*/ 0 w 178718"/>
                <a:gd name="connsiteY10" fmla="*/ 0 h 167548"/>
                <a:gd name="connsiteX11" fmla="*/ 158613 w 178718"/>
                <a:gd name="connsiteY11" fmla="*/ 39095 h 167548"/>
                <a:gd name="connsiteX12" fmla="*/ 140741 w 178718"/>
                <a:gd name="connsiteY12" fmla="*/ 14521 h 167548"/>
                <a:gd name="connsiteX13" fmla="*/ 17872 w 178718"/>
                <a:gd name="connsiteY13" fmla="*/ 14521 h 167548"/>
                <a:gd name="connsiteX14" fmla="*/ 17872 w 178718"/>
                <a:gd name="connsiteY14" fmla="*/ 78189 h 167548"/>
                <a:gd name="connsiteX15" fmla="*/ 140741 w 178718"/>
                <a:gd name="connsiteY15" fmla="*/ 78189 h 167548"/>
                <a:gd name="connsiteX16" fmla="*/ 159730 w 178718"/>
                <a:gd name="connsiteY16" fmla="*/ 50265 h 167548"/>
                <a:gd name="connsiteX17" fmla="*/ 159730 w 178718"/>
                <a:gd name="connsiteY17" fmla="*/ 39095 h 167548"/>
                <a:gd name="connsiteX18" fmla="*/ 164198 w 178718"/>
                <a:gd name="connsiteY18" fmla="*/ 122869 h 167548"/>
                <a:gd name="connsiteX19" fmla="*/ 139624 w 178718"/>
                <a:gd name="connsiteY19" fmla="*/ 92710 h 167548"/>
                <a:gd name="connsiteX20" fmla="*/ 17872 w 178718"/>
                <a:gd name="connsiteY20" fmla="*/ 92710 h 167548"/>
                <a:gd name="connsiteX21" fmla="*/ 17872 w 178718"/>
                <a:gd name="connsiteY21" fmla="*/ 160847 h 167548"/>
                <a:gd name="connsiteX22" fmla="*/ 141858 w 178718"/>
                <a:gd name="connsiteY22" fmla="*/ 160847 h 167548"/>
                <a:gd name="connsiteX23" fmla="*/ 164198 w 178718"/>
                <a:gd name="connsiteY23" fmla="*/ 131805 h 167548"/>
                <a:gd name="connsiteX24" fmla="*/ 164198 w 178718"/>
                <a:gd name="connsiteY24" fmla="*/ 122869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718" h="167548">
                  <a:moveTo>
                    <a:pt x="0" y="0"/>
                  </a:moveTo>
                  <a:lnTo>
                    <a:pt x="141858" y="0"/>
                  </a:lnTo>
                  <a:cubicBezTo>
                    <a:pt x="167549" y="0"/>
                    <a:pt x="175368" y="22340"/>
                    <a:pt x="175368" y="40212"/>
                  </a:cubicBezTo>
                  <a:lnTo>
                    <a:pt x="175368" y="51382"/>
                  </a:lnTo>
                  <a:cubicBezTo>
                    <a:pt x="175368" y="63669"/>
                    <a:pt x="168665" y="82657"/>
                    <a:pt x="155262" y="82657"/>
                  </a:cubicBezTo>
                  <a:lnTo>
                    <a:pt x="155262" y="83774"/>
                  </a:lnTo>
                  <a:cubicBezTo>
                    <a:pt x="169783" y="83774"/>
                    <a:pt x="180953" y="98295"/>
                    <a:pt x="180953" y="120635"/>
                  </a:cubicBezTo>
                  <a:lnTo>
                    <a:pt x="180953" y="136273"/>
                  </a:lnTo>
                  <a:cubicBezTo>
                    <a:pt x="180953" y="156379"/>
                    <a:pt x="165315" y="175368"/>
                    <a:pt x="144092" y="175368"/>
                  </a:cubicBezTo>
                  <a:lnTo>
                    <a:pt x="0" y="175368"/>
                  </a:lnTo>
                  <a:lnTo>
                    <a:pt x="0" y="0"/>
                  </a:lnTo>
                  <a:close/>
                  <a:moveTo>
                    <a:pt x="158613" y="39095"/>
                  </a:moveTo>
                  <a:cubicBezTo>
                    <a:pt x="158613" y="23457"/>
                    <a:pt x="150794" y="14521"/>
                    <a:pt x="140741" y="14521"/>
                  </a:cubicBezTo>
                  <a:lnTo>
                    <a:pt x="17872" y="14521"/>
                  </a:lnTo>
                  <a:lnTo>
                    <a:pt x="17872" y="78189"/>
                  </a:lnTo>
                  <a:lnTo>
                    <a:pt x="140741" y="78189"/>
                  </a:lnTo>
                  <a:cubicBezTo>
                    <a:pt x="153028" y="77072"/>
                    <a:pt x="159730" y="65903"/>
                    <a:pt x="159730" y="50265"/>
                  </a:cubicBezTo>
                  <a:lnTo>
                    <a:pt x="159730" y="39095"/>
                  </a:lnTo>
                  <a:close/>
                  <a:moveTo>
                    <a:pt x="164198" y="122869"/>
                  </a:moveTo>
                  <a:cubicBezTo>
                    <a:pt x="164198" y="107231"/>
                    <a:pt x="157496" y="93827"/>
                    <a:pt x="139624" y="92710"/>
                  </a:cubicBezTo>
                  <a:lnTo>
                    <a:pt x="17872" y="92710"/>
                  </a:lnTo>
                  <a:lnTo>
                    <a:pt x="17872" y="160847"/>
                  </a:lnTo>
                  <a:lnTo>
                    <a:pt x="141858" y="160847"/>
                  </a:lnTo>
                  <a:cubicBezTo>
                    <a:pt x="158613" y="159730"/>
                    <a:pt x="164198" y="142975"/>
                    <a:pt x="164198" y="131805"/>
                  </a:cubicBezTo>
                  <a:lnTo>
                    <a:pt x="164198" y="122869"/>
                  </a:lnTo>
                  <a:close/>
                </a:path>
              </a:pathLst>
            </a:custGeom>
            <a:grpFill/>
            <a:ln w="11159" cap="flat">
              <a:noFill/>
              <a:prstDash val="solid"/>
              <a:miter/>
            </a:ln>
          </p:spPr>
          <p:txBody>
            <a:bodyPr rtlCol="0" anchor="ctr"/>
            <a:lstStyle/>
            <a:p>
              <a:endParaRPr lang="de-DE" noProof="0" dirty="0"/>
            </a:p>
          </p:txBody>
        </p:sp>
        <p:sp>
          <p:nvSpPr>
            <p:cNvPr id="20" name="Freihandform: Form 19">
              <a:extLst>
                <a:ext uri="{FF2B5EF4-FFF2-40B4-BE49-F238E27FC236}">
                  <a16:creationId xmlns:a16="http://schemas.microsoft.com/office/drawing/2014/main" id="{76A5317D-6B7F-536F-52EE-DC2148E0D477}"/>
                </a:ext>
              </a:extLst>
            </p:cNvPr>
            <p:cNvSpPr/>
            <p:nvPr/>
          </p:nvSpPr>
          <p:spPr bwMode="gray">
            <a:xfrm>
              <a:off x="8068337" y="523694"/>
              <a:ext cx="156379" cy="122869"/>
            </a:xfrm>
            <a:custGeom>
              <a:avLst/>
              <a:gdLst>
                <a:gd name="connsiteX0" fmla="*/ 0 w 156378"/>
                <a:gd name="connsiteY0" fmla="*/ 48031 h 122869"/>
                <a:gd name="connsiteX1" fmla="*/ 45796 w 156378"/>
                <a:gd name="connsiteY1" fmla="*/ 0 h 122869"/>
                <a:gd name="connsiteX2" fmla="*/ 119518 w 156378"/>
                <a:gd name="connsiteY2" fmla="*/ 0 h 122869"/>
                <a:gd name="connsiteX3" fmla="*/ 165315 w 156378"/>
                <a:gd name="connsiteY3" fmla="*/ 48031 h 122869"/>
                <a:gd name="connsiteX4" fmla="*/ 165315 w 156378"/>
                <a:gd name="connsiteY4" fmla="*/ 82657 h 122869"/>
                <a:gd name="connsiteX5" fmla="*/ 119518 w 156378"/>
                <a:gd name="connsiteY5" fmla="*/ 130688 h 122869"/>
                <a:gd name="connsiteX6" fmla="*/ 45796 w 156378"/>
                <a:gd name="connsiteY6" fmla="*/ 130688 h 122869"/>
                <a:gd name="connsiteX7" fmla="*/ 0 w 156378"/>
                <a:gd name="connsiteY7" fmla="*/ 82657 h 122869"/>
                <a:gd name="connsiteX8" fmla="*/ 0 w 156378"/>
                <a:gd name="connsiteY8" fmla="*/ 48031 h 122869"/>
                <a:gd name="connsiteX9" fmla="*/ 146326 w 156378"/>
                <a:gd name="connsiteY9" fmla="*/ 41329 h 122869"/>
                <a:gd name="connsiteX10" fmla="*/ 116167 w 156378"/>
                <a:gd name="connsiteY10" fmla="*/ 14521 h 122869"/>
                <a:gd name="connsiteX11" fmla="*/ 46914 w 156378"/>
                <a:gd name="connsiteY11" fmla="*/ 14521 h 122869"/>
                <a:gd name="connsiteX12" fmla="*/ 16755 w 156378"/>
                <a:gd name="connsiteY12" fmla="*/ 41329 h 122869"/>
                <a:gd name="connsiteX13" fmla="*/ 16755 w 156378"/>
                <a:gd name="connsiteY13" fmla="*/ 89359 h 122869"/>
                <a:gd name="connsiteX14" fmla="*/ 46914 w 156378"/>
                <a:gd name="connsiteY14" fmla="*/ 116167 h 122869"/>
                <a:gd name="connsiteX15" fmla="*/ 116167 w 156378"/>
                <a:gd name="connsiteY15" fmla="*/ 116167 h 122869"/>
                <a:gd name="connsiteX16" fmla="*/ 146326 w 156378"/>
                <a:gd name="connsiteY16" fmla="*/ 89359 h 122869"/>
                <a:gd name="connsiteX17" fmla="*/ 146326 w 156378"/>
                <a:gd name="connsiteY17" fmla="*/ 41329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378" h="122869">
                  <a:moveTo>
                    <a:pt x="0" y="48031"/>
                  </a:moveTo>
                  <a:cubicBezTo>
                    <a:pt x="0" y="15638"/>
                    <a:pt x="11170" y="0"/>
                    <a:pt x="45796" y="0"/>
                  </a:cubicBezTo>
                  <a:lnTo>
                    <a:pt x="119518" y="0"/>
                  </a:lnTo>
                  <a:cubicBezTo>
                    <a:pt x="154145" y="0"/>
                    <a:pt x="165315" y="15638"/>
                    <a:pt x="165315" y="48031"/>
                  </a:cubicBezTo>
                  <a:lnTo>
                    <a:pt x="165315" y="82657"/>
                  </a:lnTo>
                  <a:cubicBezTo>
                    <a:pt x="165315" y="115050"/>
                    <a:pt x="154145" y="130688"/>
                    <a:pt x="119518" y="130688"/>
                  </a:cubicBezTo>
                  <a:lnTo>
                    <a:pt x="45796" y="130688"/>
                  </a:lnTo>
                  <a:cubicBezTo>
                    <a:pt x="11170" y="130688"/>
                    <a:pt x="0" y="115050"/>
                    <a:pt x="0" y="82657"/>
                  </a:cubicBezTo>
                  <a:lnTo>
                    <a:pt x="0" y="48031"/>
                  </a:lnTo>
                  <a:close/>
                  <a:moveTo>
                    <a:pt x="146326" y="41329"/>
                  </a:moveTo>
                  <a:cubicBezTo>
                    <a:pt x="146326" y="18989"/>
                    <a:pt x="132922" y="14521"/>
                    <a:pt x="116167" y="14521"/>
                  </a:cubicBezTo>
                  <a:lnTo>
                    <a:pt x="46914" y="14521"/>
                  </a:lnTo>
                  <a:cubicBezTo>
                    <a:pt x="30159" y="14521"/>
                    <a:pt x="16755" y="18989"/>
                    <a:pt x="16755" y="41329"/>
                  </a:cubicBezTo>
                  <a:lnTo>
                    <a:pt x="16755" y="89359"/>
                  </a:lnTo>
                  <a:cubicBezTo>
                    <a:pt x="16755" y="111699"/>
                    <a:pt x="30159" y="116167"/>
                    <a:pt x="46914" y="116167"/>
                  </a:cubicBezTo>
                  <a:lnTo>
                    <a:pt x="116167" y="116167"/>
                  </a:lnTo>
                  <a:cubicBezTo>
                    <a:pt x="132922" y="116167"/>
                    <a:pt x="146326" y="111699"/>
                    <a:pt x="146326" y="89359"/>
                  </a:cubicBezTo>
                  <a:lnTo>
                    <a:pt x="146326" y="41329"/>
                  </a:lnTo>
                  <a:close/>
                </a:path>
              </a:pathLst>
            </a:custGeom>
            <a:grpFill/>
            <a:ln w="11159" cap="flat">
              <a:noFill/>
              <a:prstDash val="solid"/>
              <a:miter/>
            </a:ln>
          </p:spPr>
          <p:txBody>
            <a:bodyPr rtlCol="0" anchor="ctr"/>
            <a:lstStyle/>
            <a:p>
              <a:endParaRPr lang="de-DE" noProof="0" dirty="0"/>
            </a:p>
          </p:txBody>
        </p:sp>
        <p:sp>
          <p:nvSpPr>
            <p:cNvPr id="21" name="Freihandform: Form 20">
              <a:extLst>
                <a:ext uri="{FF2B5EF4-FFF2-40B4-BE49-F238E27FC236}">
                  <a16:creationId xmlns:a16="http://schemas.microsoft.com/office/drawing/2014/main" id="{969716B1-FAFF-9225-0DCC-2E82CE27A96A}"/>
                </a:ext>
              </a:extLst>
            </p:cNvPr>
            <p:cNvSpPr/>
            <p:nvPr/>
          </p:nvSpPr>
          <p:spPr bwMode="gray">
            <a:xfrm>
              <a:off x="8261577" y="524811"/>
              <a:ext cx="111699" cy="122869"/>
            </a:xfrm>
            <a:custGeom>
              <a:avLst/>
              <a:gdLst>
                <a:gd name="connsiteX0" fmla="*/ 0 w 111699"/>
                <a:gd name="connsiteY0" fmla="*/ 0 h 122869"/>
                <a:gd name="connsiteX1" fmla="*/ 17872 w 111699"/>
                <a:gd name="connsiteY1" fmla="*/ 0 h 122869"/>
                <a:gd name="connsiteX2" fmla="*/ 17872 w 111699"/>
                <a:gd name="connsiteY2" fmla="*/ 112816 h 122869"/>
                <a:gd name="connsiteX3" fmla="*/ 116167 w 111699"/>
                <a:gd name="connsiteY3" fmla="*/ 112816 h 122869"/>
                <a:gd name="connsiteX4" fmla="*/ 116167 w 111699"/>
                <a:gd name="connsiteY4" fmla="*/ 127337 h 122869"/>
                <a:gd name="connsiteX5" fmla="*/ 0 w 111699"/>
                <a:gd name="connsiteY5"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9" h="122869">
                  <a:moveTo>
                    <a:pt x="0" y="0"/>
                  </a:moveTo>
                  <a:lnTo>
                    <a:pt x="17872" y="0"/>
                  </a:lnTo>
                  <a:lnTo>
                    <a:pt x="17872" y="112816"/>
                  </a:lnTo>
                  <a:lnTo>
                    <a:pt x="116167" y="112816"/>
                  </a:lnTo>
                  <a:lnTo>
                    <a:pt x="116167" y="127337"/>
                  </a:lnTo>
                  <a:lnTo>
                    <a:pt x="0" y="127337"/>
                  </a:lnTo>
                  <a:close/>
                </a:path>
              </a:pathLst>
            </a:custGeom>
            <a:grpFill/>
            <a:ln w="11159" cap="flat">
              <a:noFill/>
              <a:prstDash val="solid"/>
              <a:miter/>
            </a:ln>
          </p:spPr>
          <p:txBody>
            <a:bodyPr rtlCol="0" anchor="ctr"/>
            <a:lstStyle/>
            <a:p>
              <a:endParaRPr lang="de-DE" noProof="0" dirty="0"/>
            </a:p>
          </p:txBody>
        </p:sp>
        <p:sp>
          <p:nvSpPr>
            <p:cNvPr id="22" name="Freihandform: Form 21">
              <a:extLst>
                <a:ext uri="{FF2B5EF4-FFF2-40B4-BE49-F238E27FC236}">
                  <a16:creationId xmlns:a16="http://schemas.microsoft.com/office/drawing/2014/main" id="{71553358-E810-D138-56A9-B8D1CCC3BC3D}"/>
                </a:ext>
              </a:extLst>
            </p:cNvPr>
            <p:cNvSpPr/>
            <p:nvPr/>
          </p:nvSpPr>
          <p:spPr bwMode="gray">
            <a:xfrm>
              <a:off x="8363223" y="524811"/>
              <a:ext cx="145209" cy="122869"/>
            </a:xfrm>
            <a:custGeom>
              <a:avLst/>
              <a:gdLst>
                <a:gd name="connsiteX0" fmla="*/ 63669 w 145208"/>
                <a:gd name="connsiteY0" fmla="*/ 14521 h 122869"/>
                <a:gd name="connsiteX1" fmla="*/ 0 w 145208"/>
                <a:gd name="connsiteY1" fmla="*/ 14521 h 122869"/>
                <a:gd name="connsiteX2" fmla="*/ 0 w 145208"/>
                <a:gd name="connsiteY2" fmla="*/ 0 h 122869"/>
                <a:gd name="connsiteX3" fmla="*/ 145209 w 145208"/>
                <a:gd name="connsiteY3" fmla="*/ 0 h 122869"/>
                <a:gd name="connsiteX4" fmla="*/ 145209 w 145208"/>
                <a:gd name="connsiteY4" fmla="*/ 14521 h 122869"/>
                <a:gd name="connsiteX5" fmla="*/ 81541 w 145208"/>
                <a:gd name="connsiteY5" fmla="*/ 14521 h 122869"/>
                <a:gd name="connsiteX6" fmla="*/ 81541 w 145208"/>
                <a:gd name="connsiteY6" fmla="*/ 127337 h 122869"/>
                <a:gd name="connsiteX7" fmla="*/ 63669 w 145208"/>
                <a:gd name="connsiteY7"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208" h="122869">
                  <a:moveTo>
                    <a:pt x="63669" y="14521"/>
                  </a:moveTo>
                  <a:lnTo>
                    <a:pt x="0" y="14521"/>
                  </a:lnTo>
                  <a:lnTo>
                    <a:pt x="0" y="0"/>
                  </a:lnTo>
                  <a:lnTo>
                    <a:pt x="145209" y="0"/>
                  </a:lnTo>
                  <a:lnTo>
                    <a:pt x="145209" y="14521"/>
                  </a:lnTo>
                  <a:lnTo>
                    <a:pt x="81541" y="14521"/>
                  </a:lnTo>
                  <a:lnTo>
                    <a:pt x="81541" y="127337"/>
                  </a:lnTo>
                  <a:lnTo>
                    <a:pt x="63669" y="127337"/>
                  </a:lnTo>
                  <a:close/>
                </a:path>
              </a:pathLst>
            </a:custGeom>
            <a:grpFill/>
            <a:ln w="11159" cap="flat">
              <a:noFill/>
              <a:prstDash val="solid"/>
              <a:miter/>
            </a:ln>
          </p:spPr>
          <p:txBody>
            <a:bodyPr rtlCol="0" anchor="ctr"/>
            <a:lstStyle/>
            <a:p>
              <a:endParaRPr lang="de-DE" noProof="0" dirty="0"/>
            </a:p>
          </p:txBody>
        </p:sp>
        <p:sp>
          <p:nvSpPr>
            <p:cNvPr id="23" name="Freihandform: Form 22">
              <a:extLst>
                <a:ext uri="{FF2B5EF4-FFF2-40B4-BE49-F238E27FC236}">
                  <a16:creationId xmlns:a16="http://schemas.microsoft.com/office/drawing/2014/main" id="{CF5A55C3-5D0B-228A-0A23-9AA1B8C15695}"/>
                </a:ext>
              </a:extLst>
            </p:cNvPr>
            <p:cNvSpPr/>
            <p:nvPr/>
          </p:nvSpPr>
          <p:spPr bwMode="gray">
            <a:xfrm>
              <a:off x="8528538"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6755 w 122869"/>
                <a:gd name="connsiteY3" fmla="*/ 14521 h 122869"/>
                <a:gd name="connsiteX4" fmla="*/ 16755 w 122869"/>
                <a:gd name="connsiteY4" fmla="*/ 54733 h 122869"/>
                <a:gd name="connsiteX5" fmla="*/ 120635 w 122869"/>
                <a:gd name="connsiteY5" fmla="*/ 54733 h 122869"/>
                <a:gd name="connsiteX6" fmla="*/ 120635 w 122869"/>
                <a:gd name="connsiteY6" fmla="*/ 69253 h 122869"/>
                <a:gd name="connsiteX7" fmla="*/ 16755 w 122869"/>
                <a:gd name="connsiteY7" fmla="*/ 69253 h 122869"/>
                <a:gd name="connsiteX8" fmla="*/ 16755 w 122869"/>
                <a:gd name="connsiteY8" fmla="*/ 112816 h 122869"/>
                <a:gd name="connsiteX9" fmla="*/ 125103 w 122869"/>
                <a:gd name="connsiteY9" fmla="*/ 112816 h 122869"/>
                <a:gd name="connsiteX10" fmla="*/ 125103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6755" y="14521"/>
                  </a:lnTo>
                  <a:lnTo>
                    <a:pt x="16755" y="54733"/>
                  </a:lnTo>
                  <a:lnTo>
                    <a:pt x="120635" y="54733"/>
                  </a:lnTo>
                  <a:lnTo>
                    <a:pt x="120635" y="69253"/>
                  </a:lnTo>
                  <a:lnTo>
                    <a:pt x="16755" y="69253"/>
                  </a:lnTo>
                  <a:lnTo>
                    <a:pt x="16755" y="112816"/>
                  </a:lnTo>
                  <a:lnTo>
                    <a:pt x="125103" y="112816"/>
                  </a:lnTo>
                  <a:lnTo>
                    <a:pt x="125103" y="127337"/>
                  </a:lnTo>
                  <a:lnTo>
                    <a:pt x="0" y="127337"/>
                  </a:lnTo>
                  <a:close/>
                </a:path>
              </a:pathLst>
            </a:custGeom>
            <a:grpFill/>
            <a:ln w="11159" cap="flat">
              <a:noFill/>
              <a:prstDash val="solid"/>
              <a:miter/>
            </a:ln>
          </p:spPr>
          <p:txBody>
            <a:bodyPr rtlCol="0" anchor="ctr"/>
            <a:lstStyle/>
            <a:p>
              <a:endParaRPr lang="de-DE" noProof="0" dirty="0"/>
            </a:p>
          </p:txBody>
        </p:sp>
      </p:grpSp>
      <p:sp>
        <p:nvSpPr>
          <p:cNvPr id="25" name="Textplatzhalter 24">
            <a:extLst>
              <a:ext uri="{FF2B5EF4-FFF2-40B4-BE49-F238E27FC236}">
                <a16:creationId xmlns:a16="http://schemas.microsoft.com/office/drawing/2014/main" id="{559D1710-1FE3-9638-29B7-766419E25069}"/>
              </a:ext>
            </a:extLst>
          </p:cNvPr>
          <p:cNvSpPr>
            <a:spLocks noGrp="1"/>
          </p:cNvSpPr>
          <p:nvPr>
            <p:ph type="body" sz="quarter" idx="10" hasCustomPrompt="1"/>
          </p:nvPr>
        </p:nvSpPr>
        <p:spPr>
          <a:xfrm>
            <a:off x="501650" y="2801710"/>
            <a:ext cx="6146800" cy="1107996"/>
          </a:xfrm>
        </p:spPr>
        <p:txBody>
          <a:bodyPr wrap="square">
            <a:spAutoFit/>
          </a:bodyPr>
          <a:lstStyle>
            <a:lvl1pPr marL="0" indent="0">
              <a:buFontTx/>
              <a:buNone/>
              <a:defRPr sz="3600">
                <a:solidFill>
                  <a:schemeClr val="bg1"/>
                </a:solidFill>
              </a:defRPr>
            </a:lvl1pPr>
            <a:lvl2pPr marL="179025" indent="0">
              <a:buFontTx/>
              <a:buNone/>
              <a:defRPr/>
            </a:lvl2pPr>
            <a:lvl3pPr marL="359025" indent="0">
              <a:buFontTx/>
              <a:buNone/>
              <a:defRPr/>
            </a:lvl3pPr>
            <a:lvl4pPr marL="539025" indent="0">
              <a:buFontTx/>
              <a:buNone/>
              <a:defRPr/>
            </a:lvl4pPr>
            <a:lvl5pPr marL="719025" indent="0">
              <a:buFontTx/>
              <a:buNone/>
              <a:defRPr/>
            </a:lvl5pPr>
          </a:lstStyle>
          <a:p>
            <a:pPr lvl="0"/>
            <a:r>
              <a:rPr lang="de-DE" dirty="0"/>
              <a:t>VIELEN DANK</a:t>
            </a:r>
            <a:br>
              <a:rPr lang="de-DE" dirty="0"/>
            </a:br>
            <a:r>
              <a:rPr lang="de-DE" dirty="0"/>
              <a:t>für Ihre Aufmerksamkeit!</a:t>
            </a:r>
          </a:p>
        </p:txBody>
      </p:sp>
      <p:grpSp>
        <p:nvGrpSpPr>
          <p:cNvPr id="35" name="Gruppieren 34">
            <a:extLst>
              <a:ext uri="{FF2B5EF4-FFF2-40B4-BE49-F238E27FC236}">
                <a16:creationId xmlns:a16="http://schemas.microsoft.com/office/drawing/2014/main" id="{D59553D8-A30A-C748-BEB5-76088BF035C6}"/>
              </a:ext>
            </a:extLst>
          </p:cNvPr>
          <p:cNvGrpSpPr/>
          <p:nvPr userDrawn="1"/>
        </p:nvGrpSpPr>
        <p:grpSpPr>
          <a:xfrm>
            <a:off x="530838" y="4229745"/>
            <a:ext cx="2771806" cy="215444"/>
            <a:chOff x="530838" y="4968885"/>
            <a:chExt cx="2771806" cy="215444"/>
          </a:xfrm>
        </p:grpSpPr>
        <p:pic>
          <p:nvPicPr>
            <p:cNvPr id="29" name="Grafik 28">
              <a:extLst>
                <a:ext uri="{FF2B5EF4-FFF2-40B4-BE49-F238E27FC236}">
                  <a16:creationId xmlns:a16="http://schemas.microsoft.com/office/drawing/2014/main" id="{A7C193F1-D5DD-7653-E8DF-5A87943B58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0838" y="4993807"/>
              <a:ext cx="110400" cy="165600"/>
            </a:xfrm>
            <a:prstGeom prst="rect">
              <a:avLst/>
            </a:prstGeom>
          </p:spPr>
        </p:pic>
        <p:sp>
          <p:nvSpPr>
            <p:cNvPr id="31" name="Rechteck 30">
              <a:extLst>
                <a:ext uri="{FF2B5EF4-FFF2-40B4-BE49-F238E27FC236}">
                  <a16:creationId xmlns:a16="http://schemas.microsoft.com/office/drawing/2014/main" id="{C926A1DA-6AE3-974A-35BE-EFEC5BB786DA}"/>
                </a:ext>
              </a:extLst>
            </p:cNvPr>
            <p:cNvSpPr>
              <a:spLocks/>
            </p:cNvSpPr>
            <p:nvPr userDrawn="1"/>
          </p:nvSpPr>
          <p:spPr>
            <a:xfrm>
              <a:off x="754563" y="4968885"/>
              <a:ext cx="2548081" cy="215444"/>
            </a:xfrm>
            <a:prstGeom prst="rect">
              <a:avLst/>
            </a:prstGeom>
          </p:spPr>
          <p:txBody>
            <a:bodyPr wrap="square" lIns="0" tIns="0" rIns="0" bIns="0" anchor="ctr">
              <a:spAutoFit/>
            </a:bodyPr>
            <a:lstStyle/>
            <a:p>
              <a:pPr algn="l">
                <a:spcBef>
                  <a:spcPts val="300"/>
                </a:spcBef>
                <a:buClr>
                  <a:schemeClr val="accent1"/>
                </a:buClr>
                <a:buSzPct val="130000"/>
              </a:pPr>
              <a:r>
                <a:rPr lang="de-DE" sz="1400" dirty="0">
                  <a:solidFill>
                    <a:schemeClr val="bg1"/>
                  </a:solidFill>
                  <a:latin typeface="+mn-lt"/>
                  <a:ea typeface="Tahoma" panose="020B0604030504040204" pitchFamily="34" charset="0"/>
                  <a:cs typeface="Tahoma" panose="020B0604030504040204" pitchFamily="34" charset="0"/>
                </a:rPr>
                <a:t>+49 89 21 21 86 0</a:t>
              </a:r>
            </a:p>
          </p:txBody>
        </p:sp>
      </p:grpSp>
      <p:grpSp>
        <p:nvGrpSpPr>
          <p:cNvPr id="34" name="Gruppieren 33">
            <a:extLst>
              <a:ext uri="{FF2B5EF4-FFF2-40B4-BE49-F238E27FC236}">
                <a16:creationId xmlns:a16="http://schemas.microsoft.com/office/drawing/2014/main" id="{44FEE599-458E-4882-A29C-7A00542C3098}"/>
              </a:ext>
            </a:extLst>
          </p:cNvPr>
          <p:cNvGrpSpPr/>
          <p:nvPr userDrawn="1"/>
        </p:nvGrpSpPr>
        <p:grpSpPr>
          <a:xfrm>
            <a:off x="503238" y="4485425"/>
            <a:ext cx="2799406" cy="215444"/>
            <a:chOff x="503238" y="5224565"/>
            <a:chExt cx="2799406" cy="215444"/>
          </a:xfrm>
        </p:grpSpPr>
        <p:pic>
          <p:nvPicPr>
            <p:cNvPr id="28" name="Grafik 27">
              <a:extLst>
                <a:ext uri="{FF2B5EF4-FFF2-40B4-BE49-F238E27FC236}">
                  <a16:creationId xmlns:a16="http://schemas.microsoft.com/office/drawing/2014/main" id="{219936A3-EE92-DAB2-CC26-1D51DED95C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3238" y="5249487"/>
              <a:ext cx="165600" cy="165600"/>
            </a:xfrm>
            <a:prstGeom prst="rect">
              <a:avLst/>
            </a:prstGeom>
          </p:spPr>
        </p:pic>
        <p:sp>
          <p:nvSpPr>
            <p:cNvPr id="32" name="Rechteck 31">
              <a:extLst>
                <a:ext uri="{FF2B5EF4-FFF2-40B4-BE49-F238E27FC236}">
                  <a16:creationId xmlns:a16="http://schemas.microsoft.com/office/drawing/2014/main" id="{7059C676-B521-4008-BB09-C90EA1CA4672}"/>
                </a:ext>
              </a:extLst>
            </p:cNvPr>
            <p:cNvSpPr>
              <a:spLocks/>
            </p:cNvSpPr>
            <p:nvPr userDrawn="1"/>
          </p:nvSpPr>
          <p:spPr>
            <a:xfrm>
              <a:off x="754563" y="5224565"/>
              <a:ext cx="2548081" cy="215444"/>
            </a:xfrm>
            <a:prstGeom prst="rect">
              <a:avLst/>
            </a:prstGeom>
          </p:spPr>
          <p:txBody>
            <a:bodyPr wrap="square" lIns="0" tIns="0" rIns="0" bIns="0" anchor="ctr">
              <a:spAutoFit/>
            </a:bodyPr>
            <a:lstStyle/>
            <a:p>
              <a:pPr algn="l">
                <a:spcBef>
                  <a:spcPts val="300"/>
                </a:spcBef>
                <a:buClr>
                  <a:schemeClr val="accent1"/>
                </a:buClr>
                <a:buSzPct val="130000"/>
              </a:pPr>
              <a:r>
                <a:rPr lang="de-DE" sz="1400">
                  <a:solidFill>
                    <a:schemeClr val="bg1"/>
                  </a:solidFill>
                  <a:latin typeface="+mn-lt"/>
                  <a:ea typeface="Tahoma" panose="020B0604030504040204" pitchFamily="34" charset="0"/>
                  <a:cs typeface="Tahoma" panose="020B0604030504040204" pitchFamily="34" charset="0"/>
                </a:rPr>
                <a:t>mail</a:t>
              </a:r>
              <a:r>
                <a:rPr lang="de-DE" sz="1400" dirty="0">
                  <a:solidFill>
                    <a:schemeClr val="bg1"/>
                  </a:solidFill>
                  <a:latin typeface="+mn-lt"/>
                  <a:ea typeface="Tahoma" panose="020B0604030504040204" pitchFamily="34" charset="0"/>
                  <a:cs typeface="Tahoma" panose="020B0604030504040204" pitchFamily="34" charset="0"/>
                </a:rPr>
                <a:t>@mb</a:t>
              </a:r>
              <a:r>
                <a:rPr lang="de-DE" sz="1400">
                  <a:solidFill>
                    <a:schemeClr val="bg1"/>
                  </a:solidFill>
                  <a:latin typeface="+mn-lt"/>
                  <a:ea typeface="Tahoma" panose="020B0604030504040204" pitchFamily="34" charset="0"/>
                  <a:cs typeface="Tahoma" panose="020B0604030504040204" pitchFamily="34" charset="0"/>
                </a:rPr>
                <a:t>.de</a:t>
              </a:r>
              <a:endParaRPr lang="de-DE" sz="1400" dirty="0">
                <a:solidFill>
                  <a:schemeClr val="bg1"/>
                </a:solidFill>
                <a:latin typeface="+mn-lt"/>
                <a:ea typeface="Tahoma" panose="020B0604030504040204" pitchFamily="34" charset="0"/>
                <a:cs typeface="Tahoma" panose="020B0604030504040204" pitchFamily="34" charset="0"/>
              </a:endParaRPr>
            </a:p>
          </p:txBody>
        </p:sp>
      </p:grpSp>
      <p:grpSp>
        <p:nvGrpSpPr>
          <p:cNvPr id="36" name="Gruppieren 35">
            <a:extLst>
              <a:ext uri="{FF2B5EF4-FFF2-40B4-BE49-F238E27FC236}">
                <a16:creationId xmlns:a16="http://schemas.microsoft.com/office/drawing/2014/main" id="{69858456-26E6-C36D-8EC2-2660E9D90096}"/>
              </a:ext>
            </a:extLst>
          </p:cNvPr>
          <p:cNvGrpSpPr/>
          <p:nvPr userDrawn="1"/>
        </p:nvGrpSpPr>
        <p:grpSpPr>
          <a:xfrm>
            <a:off x="503238" y="4731883"/>
            <a:ext cx="2799406" cy="215444"/>
            <a:chOff x="503238" y="5471023"/>
            <a:chExt cx="2799406" cy="215444"/>
          </a:xfrm>
        </p:grpSpPr>
        <p:pic>
          <p:nvPicPr>
            <p:cNvPr id="27" name="Grafik 26">
              <a:extLst>
                <a:ext uri="{FF2B5EF4-FFF2-40B4-BE49-F238E27FC236}">
                  <a16:creationId xmlns:a16="http://schemas.microsoft.com/office/drawing/2014/main" id="{51CAEB33-B6F8-B3B6-C84E-E5CA39CA2E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3238" y="5495945"/>
              <a:ext cx="165600" cy="165600"/>
            </a:xfrm>
            <a:prstGeom prst="rect">
              <a:avLst/>
            </a:prstGeom>
          </p:spPr>
        </p:pic>
        <p:sp>
          <p:nvSpPr>
            <p:cNvPr id="33" name="Rechteck 32">
              <a:extLst>
                <a:ext uri="{FF2B5EF4-FFF2-40B4-BE49-F238E27FC236}">
                  <a16:creationId xmlns:a16="http://schemas.microsoft.com/office/drawing/2014/main" id="{1D52B032-F8F9-AC53-4F23-FA0AFB8E5298}"/>
                </a:ext>
              </a:extLst>
            </p:cNvPr>
            <p:cNvSpPr>
              <a:spLocks/>
            </p:cNvSpPr>
            <p:nvPr userDrawn="1"/>
          </p:nvSpPr>
          <p:spPr>
            <a:xfrm>
              <a:off x="754563" y="5471023"/>
              <a:ext cx="2548081" cy="215444"/>
            </a:xfrm>
            <a:prstGeom prst="rect">
              <a:avLst/>
            </a:prstGeom>
          </p:spPr>
          <p:txBody>
            <a:bodyPr wrap="square" lIns="0" tIns="0" rIns="0" bIns="0" anchor="ctr">
              <a:spAutoFit/>
            </a:bodyPr>
            <a:lstStyle/>
            <a:p>
              <a:pPr algn="l">
                <a:spcBef>
                  <a:spcPts val="300"/>
                </a:spcBef>
                <a:buClr>
                  <a:schemeClr val="accent1"/>
                </a:buClr>
                <a:buSzPct val="130000"/>
              </a:pPr>
              <a:r>
                <a:rPr lang="de-DE" sz="1400" dirty="0">
                  <a:solidFill>
                    <a:schemeClr val="bg1"/>
                  </a:solidFill>
                  <a:latin typeface="+mn-lt"/>
                  <a:ea typeface="Tahoma" panose="020B0604030504040204" pitchFamily="34" charset="0"/>
                  <a:cs typeface="Tahoma" panose="020B0604030504040204" pitchFamily="34" charset="0"/>
                </a:rPr>
                <a:t>www.meissnerbolte.com</a:t>
              </a:r>
            </a:p>
          </p:txBody>
        </p:sp>
      </p:grpSp>
    </p:spTree>
    <p:extLst>
      <p:ext uri="{BB962C8B-B14F-4D97-AF65-F5344CB8AC3E}">
        <p14:creationId xmlns:p14="http://schemas.microsoft.com/office/powerpoint/2010/main" val="366185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8D7CCD7-172D-A18F-3D11-166EA2E6165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84" imgH="384" progId="TCLayout.ActiveDocument.1">
                  <p:embed/>
                </p:oleObj>
              </mc:Choice>
              <mc:Fallback>
                <p:oleObj name="think-cell Folie" r:id="rId3" imgW="384" imgH="384" progId="TCLayout.ActiveDocument.1">
                  <p:embed/>
                  <p:pic>
                    <p:nvPicPr>
                      <p:cNvPr id="8" name="think-cell data - do not delete" hidden="1">
                        <a:extLst>
                          <a:ext uri="{FF2B5EF4-FFF2-40B4-BE49-F238E27FC236}">
                            <a16:creationId xmlns:a16="http://schemas.microsoft.com/office/drawing/2014/main" id="{F8D7CCD7-172D-A18F-3D11-166EA2E616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8F07D8F-D4DF-C358-5C01-0BA370D1E6F4}"/>
              </a:ext>
            </a:extLst>
          </p:cNvPr>
          <p:cNvSpPr>
            <a:spLocks noGrp="1"/>
          </p:cNvSpPr>
          <p:nvPr>
            <p:ph type="title" hasCustomPrompt="1"/>
          </p:nvPr>
        </p:nvSpPr>
        <p:spPr>
          <a:xfrm>
            <a:off x="501651" y="692150"/>
            <a:ext cx="11174412" cy="738664"/>
          </a:xfrm>
          <a:prstGeom prst="rect">
            <a:avLst/>
          </a:prstGeom>
        </p:spPr>
        <p:txBody>
          <a:bodyPr vert="horz" wrap="square">
            <a:spAutoFit/>
          </a:bodyPr>
          <a:lstStyle>
            <a:lvl1pPr>
              <a:defRPr>
                <a:solidFill>
                  <a:schemeClr val="bg1"/>
                </a:solidFill>
              </a:defRPr>
            </a:lvl1pPr>
          </a:lstStyle>
          <a:p>
            <a:r>
              <a:rPr lang="de-DE" sz="2400" dirty="0">
                <a:solidFill>
                  <a:schemeClr val="bg1"/>
                </a:solidFill>
              </a:rPr>
              <a:t>DAS IST EINE BEISPIELHEADLINE</a:t>
            </a:r>
            <a:br>
              <a:rPr lang="de-DE" sz="2400" dirty="0">
                <a:solidFill>
                  <a:schemeClr val="bg1"/>
                </a:solidFill>
              </a:rPr>
            </a:br>
            <a:r>
              <a:rPr lang="de-DE" sz="2400" dirty="0">
                <a:solidFill>
                  <a:schemeClr val="bg1"/>
                </a:solidFill>
              </a:rPr>
              <a:t>MAXIMAL ZWEI ZEILEN</a:t>
            </a:r>
            <a:endParaRPr lang="en-US" dirty="0"/>
          </a:p>
        </p:txBody>
      </p:sp>
      <p:sp>
        <p:nvSpPr>
          <p:cNvPr id="18" name="Textplatzhalter 17">
            <a:extLst>
              <a:ext uri="{FF2B5EF4-FFF2-40B4-BE49-F238E27FC236}">
                <a16:creationId xmlns:a16="http://schemas.microsoft.com/office/drawing/2014/main" id="{17E6C0AD-8226-A84F-3B45-3E358A95F32A}"/>
              </a:ext>
            </a:extLst>
          </p:cNvPr>
          <p:cNvSpPr>
            <a:spLocks noGrp="1"/>
          </p:cNvSpPr>
          <p:nvPr>
            <p:ph type="body" sz="quarter" idx="11"/>
          </p:nvPr>
        </p:nvSpPr>
        <p:spPr>
          <a:xfrm>
            <a:off x="501651" y="2054225"/>
            <a:ext cx="11174412" cy="3643313"/>
          </a:xfrm>
        </p:spPr>
        <p:txBody>
          <a:bodyPr>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Datumsplatzhalter 3">
            <a:extLst>
              <a:ext uri="{FF2B5EF4-FFF2-40B4-BE49-F238E27FC236}">
                <a16:creationId xmlns:a16="http://schemas.microsoft.com/office/drawing/2014/main" id="{C8CB6790-1CAF-668A-145B-8C8D7BCD10BF}"/>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6/23/2025</a:t>
            </a:fld>
            <a:endParaRPr lang="en-US"/>
          </a:p>
        </p:txBody>
      </p:sp>
      <p:sp>
        <p:nvSpPr>
          <p:cNvPr id="9" name="Fußzeilenplatzhalter 4">
            <a:extLst>
              <a:ext uri="{FF2B5EF4-FFF2-40B4-BE49-F238E27FC236}">
                <a16:creationId xmlns:a16="http://schemas.microsoft.com/office/drawing/2014/main" id="{8F86BBD6-2025-E63C-A04D-F658FE4499A9}"/>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10" name="Foliennummernplatzhalter 5">
            <a:extLst>
              <a:ext uri="{FF2B5EF4-FFF2-40B4-BE49-F238E27FC236}">
                <a16:creationId xmlns:a16="http://schemas.microsoft.com/office/drawing/2014/main" id="{FFBC1EC4-528C-4121-61F4-EABAFA8225CB}"/>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4004308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Agenda 3">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657FA4BA-9C78-880A-FE7C-D22006F4C0C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84" imgH="384" progId="TCLayout.ActiveDocument.1">
                  <p:embed/>
                </p:oleObj>
              </mc:Choice>
              <mc:Fallback>
                <p:oleObj name="think-cell Folie" r:id="rId3" imgW="384" imgH="384" progId="TCLayout.ActiveDocument.1">
                  <p:embed/>
                  <p:pic>
                    <p:nvPicPr>
                      <p:cNvPr id="9" name="think-cell data - do not delete" hidden="1">
                        <a:extLst>
                          <a:ext uri="{FF2B5EF4-FFF2-40B4-BE49-F238E27FC236}">
                            <a16:creationId xmlns:a16="http://schemas.microsoft.com/office/drawing/2014/main" id="{657FA4BA-9C78-880A-FE7C-D22006F4C0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3ECA511-F806-6771-F70B-FC16ECB32016}"/>
              </a:ext>
            </a:extLst>
          </p:cNvPr>
          <p:cNvSpPr>
            <a:spLocks noGrp="1"/>
          </p:cNvSpPr>
          <p:nvPr>
            <p:ph type="title" hasCustomPrompt="1"/>
          </p:nvPr>
        </p:nvSpPr>
        <p:spPr>
          <a:xfrm>
            <a:off x="501651" y="692150"/>
            <a:ext cx="11188699" cy="861774"/>
          </a:xfrm>
          <a:prstGeom prst="rect">
            <a:avLst/>
          </a:prstGeom>
        </p:spPr>
        <p:txBody>
          <a:bodyPr vert="horz"/>
          <a:lstStyle/>
          <a:p>
            <a:r>
              <a:rPr lang="de-DE" sz="2400" dirty="0">
                <a:solidFill>
                  <a:schemeClr val="bg1"/>
                </a:solidFill>
              </a:rPr>
              <a:t>DAS IST EINE BEISPIELHEADLINE</a:t>
            </a:r>
            <a:br>
              <a:rPr lang="de-DE" sz="2400" dirty="0">
                <a:solidFill>
                  <a:schemeClr val="bg1"/>
                </a:solidFill>
              </a:rPr>
            </a:br>
            <a:r>
              <a:rPr lang="de-DE" sz="2400" dirty="0">
                <a:solidFill>
                  <a:schemeClr val="bg1"/>
                </a:solidFill>
              </a:rPr>
              <a:t>MAXIMAL ZWEI ZEILEN</a:t>
            </a:r>
            <a:endParaRPr lang="en-US" dirty="0"/>
          </a:p>
        </p:txBody>
      </p:sp>
      <p:sp>
        <p:nvSpPr>
          <p:cNvPr id="3" name="Inhaltsplatzhalter 2">
            <a:extLst>
              <a:ext uri="{FF2B5EF4-FFF2-40B4-BE49-F238E27FC236}">
                <a16:creationId xmlns:a16="http://schemas.microsoft.com/office/drawing/2014/main" id="{D8EAE16B-368E-363C-BDF6-CFD226C1C147}"/>
              </a:ext>
            </a:extLst>
          </p:cNvPr>
          <p:cNvSpPr>
            <a:spLocks noGrp="1"/>
          </p:cNvSpPr>
          <p:nvPr>
            <p:ph sz="half" idx="1" hasCustomPrompt="1"/>
          </p:nvPr>
        </p:nvSpPr>
        <p:spPr>
          <a:xfrm>
            <a:off x="6240001" y="2054225"/>
            <a:ext cx="5450349" cy="3643313"/>
          </a:xfrm>
          <a:solidFill>
            <a:srgbClr val="003DA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lvl1pPr>
              <a:defRPr lang="en-US" sz="1800" dirty="0">
                <a:solidFill>
                  <a:schemeClr val="lt1"/>
                </a:solidFill>
                <a:ea typeface="+mn-ea"/>
                <a:cs typeface="+mn-cs"/>
              </a:defRPr>
            </a:lvl1pPr>
          </a:lstStyle>
          <a:p>
            <a:pPr marL="0" lvl="0" indent="0" algn="ctr">
              <a:buFontTx/>
              <a:buNone/>
            </a:pPr>
            <a:r>
              <a:rPr lang="de-DE" dirty="0"/>
              <a:t>Bitte Objekt einfügen</a:t>
            </a:r>
            <a:endParaRPr lang="en-US" dirty="0"/>
          </a:p>
        </p:txBody>
      </p:sp>
      <p:sp>
        <p:nvSpPr>
          <p:cNvPr id="11" name="Textplatzhalter 17">
            <a:extLst>
              <a:ext uri="{FF2B5EF4-FFF2-40B4-BE49-F238E27FC236}">
                <a16:creationId xmlns:a16="http://schemas.microsoft.com/office/drawing/2014/main" id="{13D82488-2208-16D8-91CA-7D5E5683B767}"/>
              </a:ext>
            </a:extLst>
          </p:cNvPr>
          <p:cNvSpPr>
            <a:spLocks noGrp="1"/>
          </p:cNvSpPr>
          <p:nvPr>
            <p:ph type="body" sz="quarter" idx="11"/>
          </p:nvPr>
        </p:nvSpPr>
        <p:spPr>
          <a:xfrm>
            <a:off x="501652" y="2054225"/>
            <a:ext cx="5450349" cy="3643313"/>
          </a:xfrm>
        </p:spPr>
        <p:txBody>
          <a:bodyPr>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Datumsplatzhalter 3">
            <a:extLst>
              <a:ext uri="{FF2B5EF4-FFF2-40B4-BE49-F238E27FC236}">
                <a16:creationId xmlns:a16="http://schemas.microsoft.com/office/drawing/2014/main" id="{AC2D1502-B982-1C2C-5022-44C857AFCDF0}"/>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6/23/2025</a:t>
            </a:fld>
            <a:endParaRPr lang="en-US"/>
          </a:p>
        </p:txBody>
      </p:sp>
      <p:sp>
        <p:nvSpPr>
          <p:cNvPr id="10" name="Fußzeilenplatzhalter 4">
            <a:extLst>
              <a:ext uri="{FF2B5EF4-FFF2-40B4-BE49-F238E27FC236}">
                <a16:creationId xmlns:a16="http://schemas.microsoft.com/office/drawing/2014/main" id="{95A8DA64-135A-C476-1ADC-18DC523C7688}"/>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12" name="Foliennummernplatzhalter 5">
            <a:extLst>
              <a:ext uri="{FF2B5EF4-FFF2-40B4-BE49-F238E27FC236}">
                <a16:creationId xmlns:a16="http://schemas.microsoft.com/office/drawing/2014/main" id="{999C9385-B934-5FA5-E9F2-57086DE2585F}"/>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3808596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slide mit Bild">
    <p:bg>
      <p:bgPr>
        <a:solidFill>
          <a:schemeClr val="bg1"/>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F2F9A54-057E-5191-BB84-75933A14AC65}"/>
              </a:ext>
            </a:extLst>
          </p:cNvPr>
          <p:cNvGraphicFramePr>
            <a:graphicFrameLocks noChangeAspect="1"/>
          </p:cNvGraphicFramePr>
          <p:nvPr userDrawn="1">
            <p:custDataLst>
              <p:tags r:id="rId1"/>
            </p:custDataLst>
            <p:extLst>
              <p:ext uri="{D42A27DB-BD31-4B8C-83A1-F6EECF244321}">
                <p14:modId xmlns:p14="http://schemas.microsoft.com/office/powerpoint/2010/main" val="2939192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84" imgH="384" progId="TCLayout.ActiveDocument.1">
                  <p:embed/>
                </p:oleObj>
              </mc:Choice>
              <mc:Fallback>
                <p:oleObj name="think-cell Folie" r:id="rId3" imgW="384" imgH="384" progId="TCLayout.ActiveDocument.1">
                  <p:embed/>
                  <p:pic>
                    <p:nvPicPr>
                      <p:cNvPr id="8" name="think-cell data - do not delete" hidden="1">
                        <a:extLst>
                          <a:ext uri="{FF2B5EF4-FFF2-40B4-BE49-F238E27FC236}">
                            <a16:creationId xmlns:a16="http://schemas.microsoft.com/office/drawing/2014/main" id="{7F2F9A54-057E-5191-BB84-75933A14AC6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Bildplatzhalter 11">
            <a:extLst>
              <a:ext uri="{FF2B5EF4-FFF2-40B4-BE49-F238E27FC236}">
                <a16:creationId xmlns:a16="http://schemas.microsoft.com/office/drawing/2014/main" id="{3BA74D5C-4B41-4806-0F2C-A466FB8C086D}"/>
              </a:ext>
            </a:extLst>
          </p:cNvPr>
          <p:cNvSpPr>
            <a:spLocks noGrp="1"/>
          </p:cNvSpPr>
          <p:nvPr>
            <p:ph type="pic" sz="quarter" idx="10" hasCustomPrompt="1"/>
          </p:nvPr>
        </p:nvSpPr>
        <p:spPr>
          <a:xfrm>
            <a:off x="0" y="1484313"/>
            <a:ext cx="12192000" cy="4465637"/>
          </a:xfrm>
          <a:solidFill>
            <a:srgbClr val="003DA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FontTx/>
              <a:buNone/>
              <a:defRPr lang="en-US" sz="1800" dirty="0">
                <a:solidFill>
                  <a:schemeClr val="lt1"/>
                </a:solidFill>
                <a:ea typeface="+mn-ea"/>
                <a:cs typeface="+mn-cs"/>
              </a:defRPr>
            </a:lvl1pPr>
          </a:lstStyle>
          <a:p>
            <a:pPr marL="0" lvl="0" algn="ctr"/>
            <a:r>
              <a:rPr lang="en-US" dirty="0"/>
              <a:t>Bitte Bild </a:t>
            </a:r>
            <a:r>
              <a:rPr lang="en-US" dirty="0" err="1"/>
              <a:t>einfügen</a:t>
            </a:r>
            <a:endParaRPr lang="en-US" dirty="0"/>
          </a:p>
        </p:txBody>
      </p:sp>
      <p:sp>
        <p:nvSpPr>
          <p:cNvPr id="30" name="Textplatzhalter 29">
            <a:extLst>
              <a:ext uri="{FF2B5EF4-FFF2-40B4-BE49-F238E27FC236}">
                <a16:creationId xmlns:a16="http://schemas.microsoft.com/office/drawing/2014/main" id="{5E04EC47-5CD9-874D-DD2B-777D66D79178}"/>
              </a:ext>
            </a:extLst>
          </p:cNvPr>
          <p:cNvSpPr>
            <a:spLocks noGrp="1"/>
          </p:cNvSpPr>
          <p:nvPr>
            <p:ph type="body" sz="quarter" idx="12" hasCustomPrompt="1"/>
          </p:nvPr>
        </p:nvSpPr>
        <p:spPr>
          <a:xfrm>
            <a:off x="501651" y="5189707"/>
            <a:ext cx="5251450" cy="507831"/>
          </a:xfrm>
        </p:spPr>
        <p:txBody>
          <a:bodyPr>
            <a:spAutoFit/>
          </a:bodyPr>
          <a:lstStyle>
            <a:lvl1pPr marL="0" indent="0">
              <a:buFontTx/>
              <a:buNone/>
              <a:defRPr sz="1400">
                <a:solidFill>
                  <a:schemeClr val="bg1"/>
                </a:solidFill>
              </a:defRPr>
            </a:lvl1pPr>
            <a:lvl2pPr marL="179025" indent="0">
              <a:buFontTx/>
              <a:buNone/>
              <a:defRPr sz="1400">
                <a:solidFill>
                  <a:schemeClr val="bg1"/>
                </a:solidFill>
              </a:defRPr>
            </a:lvl2pPr>
            <a:lvl3pPr marL="359025" indent="0">
              <a:buFontTx/>
              <a:buNone/>
              <a:defRPr sz="1400">
                <a:solidFill>
                  <a:schemeClr val="bg1"/>
                </a:solidFill>
              </a:defRPr>
            </a:lvl3pPr>
            <a:lvl4pPr marL="539025" indent="0">
              <a:buFontTx/>
              <a:buNone/>
              <a:defRPr sz="1400">
                <a:solidFill>
                  <a:schemeClr val="bg1"/>
                </a:solidFill>
              </a:defRPr>
            </a:lvl4pPr>
            <a:lvl5pPr marL="719025" indent="0">
              <a:buFontTx/>
              <a:buNone/>
              <a:defRPr sz="1400">
                <a:solidFill>
                  <a:schemeClr val="bg1"/>
                </a:solidFill>
              </a:defRPr>
            </a:lvl5pPr>
          </a:lstStyle>
          <a:p>
            <a:pPr lvl="0"/>
            <a:r>
              <a:rPr lang="de-DE" dirty="0"/>
              <a:t>NAME DES ANWALTS</a:t>
            </a:r>
          </a:p>
          <a:p>
            <a:pPr lvl="0"/>
            <a:r>
              <a:rPr lang="de-DE" dirty="0"/>
              <a:t>Datum</a:t>
            </a:r>
          </a:p>
        </p:txBody>
      </p:sp>
      <p:sp>
        <p:nvSpPr>
          <p:cNvPr id="32" name="Textplatzhalter 31">
            <a:extLst>
              <a:ext uri="{FF2B5EF4-FFF2-40B4-BE49-F238E27FC236}">
                <a16:creationId xmlns:a16="http://schemas.microsoft.com/office/drawing/2014/main" id="{7BE468C7-332F-9CD3-5C67-247BA1F9D1CE}"/>
              </a:ext>
            </a:extLst>
          </p:cNvPr>
          <p:cNvSpPr>
            <a:spLocks noGrp="1"/>
          </p:cNvSpPr>
          <p:nvPr>
            <p:ph type="body" sz="quarter" idx="13" hasCustomPrompt="1"/>
          </p:nvPr>
        </p:nvSpPr>
        <p:spPr>
          <a:xfrm>
            <a:off x="501651" y="3860800"/>
            <a:ext cx="5251450" cy="984885"/>
          </a:xfrm>
        </p:spPr>
        <p:txBody>
          <a:bodyPr anchor="b">
            <a:noAutofit/>
          </a:bodyPr>
          <a:lstStyle>
            <a:lvl1pPr marL="0" indent="0">
              <a:buFontTx/>
              <a:buNone/>
              <a:defRPr sz="3200" b="1">
                <a:solidFill>
                  <a:schemeClr val="bg1"/>
                </a:solidFill>
              </a:defRPr>
            </a:lvl1pPr>
            <a:lvl2pPr marL="179025" indent="0">
              <a:buFontTx/>
              <a:buNone/>
              <a:defRPr sz="3200"/>
            </a:lvl2pPr>
            <a:lvl3pPr marL="359025" indent="0">
              <a:buFontTx/>
              <a:buNone/>
              <a:defRPr sz="3200"/>
            </a:lvl3pPr>
            <a:lvl4pPr marL="539025" indent="0">
              <a:buFontTx/>
              <a:buNone/>
              <a:defRPr sz="3200"/>
            </a:lvl4pPr>
            <a:lvl5pPr marL="719025" indent="0">
              <a:buFontTx/>
              <a:buNone/>
              <a:defRPr sz="3200"/>
            </a:lvl5pPr>
          </a:lstStyle>
          <a:p>
            <a:pPr lvl="0"/>
            <a:r>
              <a:rPr lang="de-DE" dirty="0"/>
              <a:t>TITEL PRÄSENTATION</a:t>
            </a:r>
            <a:br>
              <a:rPr lang="de-DE" dirty="0"/>
            </a:br>
            <a:r>
              <a:rPr lang="de-DE" dirty="0"/>
              <a:t>SEGOE UI 32 PT</a:t>
            </a:r>
          </a:p>
        </p:txBody>
      </p:sp>
      <p:grpSp>
        <p:nvGrpSpPr>
          <p:cNvPr id="55" name="Gruppieren 54">
            <a:extLst>
              <a:ext uri="{FF2B5EF4-FFF2-40B4-BE49-F238E27FC236}">
                <a16:creationId xmlns:a16="http://schemas.microsoft.com/office/drawing/2014/main" id="{2B2AEB61-DF39-ACC7-8FDD-3A5E6259738F}"/>
              </a:ext>
            </a:extLst>
          </p:cNvPr>
          <p:cNvGrpSpPr>
            <a:grpSpLocks noChangeAspect="1"/>
          </p:cNvGrpSpPr>
          <p:nvPr userDrawn="1"/>
        </p:nvGrpSpPr>
        <p:grpSpPr bwMode="gray">
          <a:xfrm>
            <a:off x="501650" y="2054225"/>
            <a:ext cx="4328060" cy="339554"/>
            <a:chOff x="6460986" y="477897"/>
            <a:chExt cx="2190421" cy="169783"/>
          </a:xfrm>
          <a:solidFill>
            <a:schemeClr val="bg1"/>
          </a:solidFill>
        </p:grpSpPr>
        <p:sp>
          <p:nvSpPr>
            <p:cNvPr id="56" name="Freihandform: Form 55">
              <a:extLst>
                <a:ext uri="{FF2B5EF4-FFF2-40B4-BE49-F238E27FC236}">
                  <a16:creationId xmlns:a16="http://schemas.microsoft.com/office/drawing/2014/main" id="{6F8E743A-A77F-E28E-03EF-AF83AF608639}"/>
                </a:ext>
              </a:extLst>
            </p:cNvPr>
            <p:cNvSpPr/>
            <p:nvPr/>
          </p:nvSpPr>
          <p:spPr bwMode="gray">
            <a:xfrm>
              <a:off x="6460986" y="477897"/>
              <a:ext cx="234568" cy="167549"/>
            </a:xfrm>
            <a:custGeom>
              <a:avLst/>
              <a:gdLst>
                <a:gd name="connsiteX0" fmla="*/ 211112 w 234568"/>
                <a:gd name="connsiteY0" fmla="*/ 0 h 167548"/>
                <a:gd name="connsiteX1" fmla="*/ 119518 w 234568"/>
                <a:gd name="connsiteY1" fmla="*/ 154145 h 167548"/>
                <a:gd name="connsiteX2" fmla="*/ 26808 w 234568"/>
                <a:gd name="connsiteY2" fmla="*/ 0 h 167548"/>
                <a:gd name="connsiteX3" fmla="*/ 0 w 234568"/>
                <a:gd name="connsiteY3" fmla="*/ 0 h 167548"/>
                <a:gd name="connsiteX4" fmla="*/ 0 w 234568"/>
                <a:gd name="connsiteY4" fmla="*/ 174251 h 167548"/>
                <a:gd name="connsiteX5" fmla="*/ 17872 w 234568"/>
                <a:gd name="connsiteY5" fmla="*/ 174251 h 167548"/>
                <a:gd name="connsiteX6" fmla="*/ 17872 w 234568"/>
                <a:gd name="connsiteY6" fmla="*/ 15638 h 167548"/>
                <a:gd name="connsiteX7" fmla="*/ 17872 w 234568"/>
                <a:gd name="connsiteY7" fmla="*/ 15638 h 167548"/>
                <a:gd name="connsiteX8" fmla="*/ 112817 w 234568"/>
                <a:gd name="connsiteY8" fmla="*/ 174251 h 167548"/>
                <a:gd name="connsiteX9" fmla="*/ 125103 w 234568"/>
                <a:gd name="connsiteY9" fmla="*/ 174251 h 167548"/>
                <a:gd name="connsiteX10" fmla="*/ 220047 w 234568"/>
                <a:gd name="connsiteY10" fmla="*/ 15638 h 167548"/>
                <a:gd name="connsiteX11" fmla="*/ 221164 w 234568"/>
                <a:gd name="connsiteY11" fmla="*/ 15638 h 167548"/>
                <a:gd name="connsiteX12" fmla="*/ 221164 w 234568"/>
                <a:gd name="connsiteY12" fmla="*/ 174251 h 167548"/>
                <a:gd name="connsiteX13" fmla="*/ 237919 w 234568"/>
                <a:gd name="connsiteY13" fmla="*/ 174251 h 167548"/>
                <a:gd name="connsiteX14" fmla="*/ 237919 w 234568"/>
                <a:gd name="connsiteY14" fmla="*/ 0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568" h="167548">
                  <a:moveTo>
                    <a:pt x="211112" y="0"/>
                  </a:moveTo>
                  <a:lnTo>
                    <a:pt x="119518" y="154145"/>
                  </a:lnTo>
                  <a:lnTo>
                    <a:pt x="26808" y="0"/>
                  </a:lnTo>
                  <a:lnTo>
                    <a:pt x="0" y="0"/>
                  </a:lnTo>
                  <a:lnTo>
                    <a:pt x="0" y="174251"/>
                  </a:lnTo>
                  <a:lnTo>
                    <a:pt x="17872" y="174251"/>
                  </a:lnTo>
                  <a:lnTo>
                    <a:pt x="17872" y="15638"/>
                  </a:lnTo>
                  <a:lnTo>
                    <a:pt x="17872" y="15638"/>
                  </a:lnTo>
                  <a:lnTo>
                    <a:pt x="112817" y="174251"/>
                  </a:lnTo>
                  <a:lnTo>
                    <a:pt x="125103" y="174251"/>
                  </a:lnTo>
                  <a:lnTo>
                    <a:pt x="220047" y="15638"/>
                  </a:lnTo>
                  <a:lnTo>
                    <a:pt x="221164" y="15638"/>
                  </a:lnTo>
                  <a:lnTo>
                    <a:pt x="221164" y="174251"/>
                  </a:lnTo>
                  <a:lnTo>
                    <a:pt x="237919" y="174251"/>
                  </a:lnTo>
                  <a:lnTo>
                    <a:pt x="237919" y="0"/>
                  </a:lnTo>
                  <a:close/>
                </a:path>
              </a:pathLst>
            </a:custGeom>
            <a:grpFill/>
            <a:ln w="11159" cap="flat">
              <a:noFill/>
              <a:prstDash val="solid"/>
              <a:miter/>
            </a:ln>
          </p:spPr>
          <p:txBody>
            <a:bodyPr rtlCol="0" anchor="ctr"/>
            <a:lstStyle/>
            <a:p>
              <a:endParaRPr lang="de-DE" noProof="0" dirty="0"/>
            </a:p>
          </p:txBody>
        </p:sp>
        <p:sp>
          <p:nvSpPr>
            <p:cNvPr id="57" name="Freihandform: Form 56">
              <a:extLst>
                <a:ext uri="{FF2B5EF4-FFF2-40B4-BE49-F238E27FC236}">
                  <a16:creationId xmlns:a16="http://schemas.microsoft.com/office/drawing/2014/main" id="{969E8BE9-C98C-FE16-3099-3CD3B82BB75E}"/>
                </a:ext>
              </a:extLst>
            </p:cNvPr>
            <p:cNvSpPr/>
            <p:nvPr/>
          </p:nvSpPr>
          <p:spPr bwMode="gray">
            <a:xfrm>
              <a:off x="6731298" y="524811"/>
              <a:ext cx="122869" cy="122869"/>
            </a:xfrm>
            <a:custGeom>
              <a:avLst/>
              <a:gdLst>
                <a:gd name="connsiteX0" fmla="*/ 0 w 122869"/>
                <a:gd name="connsiteY0" fmla="*/ 0 h 122869"/>
                <a:gd name="connsiteX1" fmla="*/ 0 w 122869"/>
                <a:gd name="connsiteY1" fmla="*/ 127337 h 122869"/>
                <a:gd name="connsiteX2" fmla="*/ 126220 w 122869"/>
                <a:gd name="connsiteY2" fmla="*/ 127337 h 122869"/>
                <a:gd name="connsiteX3" fmla="*/ 126220 w 122869"/>
                <a:gd name="connsiteY3" fmla="*/ 112816 h 122869"/>
                <a:gd name="connsiteX4" fmla="*/ 17872 w 122869"/>
                <a:gd name="connsiteY4" fmla="*/ 112816 h 122869"/>
                <a:gd name="connsiteX5" fmla="*/ 17872 w 122869"/>
                <a:gd name="connsiteY5" fmla="*/ 69253 h 122869"/>
                <a:gd name="connsiteX6" fmla="*/ 120635 w 122869"/>
                <a:gd name="connsiteY6" fmla="*/ 69253 h 122869"/>
                <a:gd name="connsiteX7" fmla="*/ 120635 w 122869"/>
                <a:gd name="connsiteY7" fmla="*/ 54733 h 122869"/>
                <a:gd name="connsiteX8" fmla="*/ 17872 w 122869"/>
                <a:gd name="connsiteY8" fmla="*/ 54733 h 122869"/>
                <a:gd name="connsiteX9" fmla="*/ 17872 w 122869"/>
                <a:gd name="connsiteY9" fmla="*/ 14521 h 122869"/>
                <a:gd name="connsiteX10" fmla="*/ 125103 w 122869"/>
                <a:gd name="connsiteY10" fmla="*/ 14521 h 122869"/>
                <a:gd name="connsiteX11" fmla="*/ 125103 w 122869"/>
                <a:gd name="connsiteY11" fmla="*/ 0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0" y="127337"/>
                  </a:lnTo>
                  <a:lnTo>
                    <a:pt x="126220" y="127337"/>
                  </a:lnTo>
                  <a:lnTo>
                    <a:pt x="126220" y="112816"/>
                  </a:lnTo>
                  <a:lnTo>
                    <a:pt x="17872" y="112816"/>
                  </a:lnTo>
                  <a:lnTo>
                    <a:pt x="17872" y="69253"/>
                  </a:lnTo>
                  <a:lnTo>
                    <a:pt x="120635" y="69253"/>
                  </a:lnTo>
                  <a:lnTo>
                    <a:pt x="120635" y="54733"/>
                  </a:lnTo>
                  <a:lnTo>
                    <a:pt x="17872" y="54733"/>
                  </a:lnTo>
                  <a:lnTo>
                    <a:pt x="17872" y="14521"/>
                  </a:lnTo>
                  <a:lnTo>
                    <a:pt x="125103" y="14521"/>
                  </a:lnTo>
                  <a:lnTo>
                    <a:pt x="125103" y="0"/>
                  </a:lnTo>
                  <a:close/>
                </a:path>
              </a:pathLst>
            </a:custGeom>
            <a:grpFill/>
            <a:ln w="11159" cap="flat">
              <a:noFill/>
              <a:prstDash val="solid"/>
              <a:miter/>
            </a:ln>
          </p:spPr>
          <p:txBody>
            <a:bodyPr rtlCol="0" anchor="ctr"/>
            <a:lstStyle/>
            <a:p>
              <a:endParaRPr lang="de-DE" noProof="0" dirty="0"/>
            </a:p>
          </p:txBody>
        </p:sp>
        <p:sp>
          <p:nvSpPr>
            <p:cNvPr id="58" name="Freihandform: Form 57">
              <a:extLst>
                <a:ext uri="{FF2B5EF4-FFF2-40B4-BE49-F238E27FC236}">
                  <a16:creationId xmlns:a16="http://schemas.microsoft.com/office/drawing/2014/main" id="{5151C1BE-C06A-5B54-DADA-8C7F5C62144E}"/>
                </a:ext>
              </a:extLst>
            </p:cNvPr>
            <p:cNvSpPr/>
            <p:nvPr/>
          </p:nvSpPr>
          <p:spPr bwMode="gray">
            <a:xfrm>
              <a:off x="6883209" y="524811"/>
              <a:ext cx="11170" cy="122869"/>
            </a:xfrm>
            <a:custGeom>
              <a:avLst/>
              <a:gdLst>
                <a:gd name="connsiteX0" fmla="*/ 0 w 11169"/>
                <a:gd name="connsiteY0" fmla="*/ 0 h 122869"/>
                <a:gd name="connsiteX1" fmla="*/ 16755 w 11169"/>
                <a:gd name="connsiteY1" fmla="*/ 0 h 122869"/>
                <a:gd name="connsiteX2" fmla="*/ 16755 w 11169"/>
                <a:gd name="connsiteY2" fmla="*/ 127337 h 122869"/>
                <a:gd name="connsiteX3" fmla="*/ 0 w 11169"/>
                <a:gd name="connsiteY3" fmla="*/ 127337 h 122869"/>
              </a:gdLst>
              <a:ahLst/>
              <a:cxnLst>
                <a:cxn ang="0">
                  <a:pos x="connsiteX0" y="connsiteY0"/>
                </a:cxn>
                <a:cxn ang="0">
                  <a:pos x="connsiteX1" y="connsiteY1"/>
                </a:cxn>
                <a:cxn ang="0">
                  <a:pos x="connsiteX2" y="connsiteY2"/>
                </a:cxn>
                <a:cxn ang="0">
                  <a:pos x="connsiteX3" y="connsiteY3"/>
                </a:cxn>
              </a:cxnLst>
              <a:rect l="l" t="t" r="r" b="b"/>
              <a:pathLst>
                <a:path w="11169" h="122869">
                  <a:moveTo>
                    <a:pt x="0" y="0"/>
                  </a:moveTo>
                  <a:lnTo>
                    <a:pt x="16755" y="0"/>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59" name="Freihandform: Form 58">
              <a:extLst>
                <a:ext uri="{FF2B5EF4-FFF2-40B4-BE49-F238E27FC236}">
                  <a16:creationId xmlns:a16="http://schemas.microsoft.com/office/drawing/2014/main" id="{2CA9E375-466F-A438-7D72-9390748DA68A}"/>
                </a:ext>
              </a:extLst>
            </p:cNvPr>
            <p:cNvSpPr/>
            <p:nvPr/>
          </p:nvSpPr>
          <p:spPr bwMode="gray">
            <a:xfrm>
              <a:off x="6932357"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60" name="Freihandform: Form 59">
              <a:extLst>
                <a:ext uri="{FF2B5EF4-FFF2-40B4-BE49-F238E27FC236}">
                  <a16:creationId xmlns:a16="http://schemas.microsoft.com/office/drawing/2014/main" id="{BDB07CCB-7585-4D74-D873-7E0A4D9A2828}"/>
                </a:ext>
              </a:extLst>
            </p:cNvPr>
            <p:cNvSpPr/>
            <p:nvPr/>
          </p:nvSpPr>
          <p:spPr bwMode="gray">
            <a:xfrm>
              <a:off x="7105490"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61" name="Freihandform: Form 60">
              <a:extLst>
                <a:ext uri="{FF2B5EF4-FFF2-40B4-BE49-F238E27FC236}">
                  <a16:creationId xmlns:a16="http://schemas.microsoft.com/office/drawing/2014/main" id="{60D8C7C8-7E12-5867-AE7B-0D6700A30DDC}"/>
                </a:ext>
              </a:extLst>
            </p:cNvPr>
            <p:cNvSpPr/>
            <p:nvPr/>
          </p:nvSpPr>
          <p:spPr bwMode="gray">
            <a:xfrm>
              <a:off x="7280858" y="524811"/>
              <a:ext cx="156379" cy="122869"/>
            </a:xfrm>
            <a:custGeom>
              <a:avLst/>
              <a:gdLst>
                <a:gd name="connsiteX0" fmla="*/ 0 w 156378"/>
                <a:gd name="connsiteY0" fmla="*/ 0 h 122869"/>
                <a:gd name="connsiteX1" fmla="*/ 25691 w 156378"/>
                <a:gd name="connsiteY1" fmla="*/ 0 h 122869"/>
                <a:gd name="connsiteX2" fmla="*/ 141858 w 156378"/>
                <a:gd name="connsiteY2" fmla="*/ 111699 h 122869"/>
                <a:gd name="connsiteX3" fmla="*/ 141858 w 156378"/>
                <a:gd name="connsiteY3" fmla="*/ 0 h 122869"/>
                <a:gd name="connsiteX4" fmla="*/ 158613 w 156378"/>
                <a:gd name="connsiteY4" fmla="*/ 0 h 122869"/>
                <a:gd name="connsiteX5" fmla="*/ 158613 w 156378"/>
                <a:gd name="connsiteY5" fmla="*/ 127337 h 122869"/>
                <a:gd name="connsiteX6" fmla="*/ 132922 w 156378"/>
                <a:gd name="connsiteY6" fmla="*/ 127337 h 122869"/>
                <a:gd name="connsiteX7" fmla="*/ 16755 w 156378"/>
                <a:gd name="connsiteY7" fmla="*/ 15638 h 122869"/>
                <a:gd name="connsiteX8" fmla="*/ 16755 w 156378"/>
                <a:gd name="connsiteY8" fmla="*/ 127337 h 122869"/>
                <a:gd name="connsiteX9" fmla="*/ 0 w 156378"/>
                <a:gd name="connsiteY9"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78" h="122869">
                  <a:moveTo>
                    <a:pt x="0" y="0"/>
                  </a:moveTo>
                  <a:lnTo>
                    <a:pt x="25691" y="0"/>
                  </a:lnTo>
                  <a:lnTo>
                    <a:pt x="141858" y="111699"/>
                  </a:lnTo>
                  <a:lnTo>
                    <a:pt x="141858" y="0"/>
                  </a:lnTo>
                  <a:lnTo>
                    <a:pt x="158613" y="0"/>
                  </a:lnTo>
                  <a:lnTo>
                    <a:pt x="158613" y="127337"/>
                  </a:lnTo>
                  <a:lnTo>
                    <a:pt x="132922" y="127337"/>
                  </a:lnTo>
                  <a:lnTo>
                    <a:pt x="16755" y="15638"/>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62" name="Freihandform: Form 61">
              <a:extLst>
                <a:ext uri="{FF2B5EF4-FFF2-40B4-BE49-F238E27FC236}">
                  <a16:creationId xmlns:a16="http://schemas.microsoft.com/office/drawing/2014/main" id="{EC782BFE-17B0-31FC-B648-2F4164B33AC4}"/>
                </a:ext>
              </a:extLst>
            </p:cNvPr>
            <p:cNvSpPr/>
            <p:nvPr/>
          </p:nvSpPr>
          <p:spPr bwMode="gray">
            <a:xfrm>
              <a:off x="7471863"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7872 w 122869"/>
                <a:gd name="connsiteY3" fmla="*/ 14521 h 122869"/>
                <a:gd name="connsiteX4" fmla="*/ 17872 w 122869"/>
                <a:gd name="connsiteY4" fmla="*/ 54733 h 122869"/>
                <a:gd name="connsiteX5" fmla="*/ 120635 w 122869"/>
                <a:gd name="connsiteY5" fmla="*/ 54733 h 122869"/>
                <a:gd name="connsiteX6" fmla="*/ 120635 w 122869"/>
                <a:gd name="connsiteY6" fmla="*/ 69253 h 122869"/>
                <a:gd name="connsiteX7" fmla="*/ 17872 w 122869"/>
                <a:gd name="connsiteY7" fmla="*/ 69253 h 122869"/>
                <a:gd name="connsiteX8" fmla="*/ 17872 w 122869"/>
                <a:gd name="connsiteY8" fmla="*/ 112816 h 122869"/>
                <a:gd name="connsiteX9" fmla="*/ 126220 w 122869"/>
                <a:gd name="connsiteY9" fmla="*/ 112816 h 122869"/>
                <a:gd name="connsiteX10" fmla="*/ 126220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7872" y="14521"/>
                  </a:lnTo>
                  <a:lnTo>
                    <a:pt x="17872" y="54733"/>
                  </a:lnTo>
                  <a:lnTo>
                    <a:pt x="120635" y="54733"/>
                  </a:lnTo>
                  <a:lnTo>
                    <a:pt x="120635" y="69253"/>
                  </a:lnTo>
                  <a:lnTo>
                    <a:pt x="17872" y="69253"/>
                  </a:lnTo>
                  <a:lnTo>
                    <a:pt x="17872" y="112816"/>
                  </a:lnTo>
                  <a:lnTo>
                    <a:pt x="126220" y="112816"/>
                  </a:lnTo>
                  <a:lnTo>
                    <a:pt x="126220" y="127337"/>
                  </a:lnTo>
                  <a:lnTo>
                    <a:pt x="0" y="127337"/>
                  </a:lnTo>
                  <a:close/>
                </a:path>
              </a:pathLst>
            </a:custGeom>
            <a:grpFill/>
            <a:ln w="11159" cap="flat">
              <a:noFill/>
              <a:prstDash val="solid"/>
              <a:miter/>
            </a:ln>
          </p:spPr>
          <p:txBody>
            <a:bodyPr rtlCol="0" anchor="ctr"/>
            <a:lstStyle/>
            <a:p>
              <a:endParaRPr lang="de-DE" noProof="0" dirty="0"/>
            </a:p>
          </p:txBody>
        </p:sp>
        <p:sp>
          <p:nvSpPr>
            <p:cNvPr id="63" name="Freihandform: Form 62">
              <a:extLst>
                <a:ext uri="{FF2B5EF4-FFF2-40B4-BE49-F238E27FC236}">
                  <a16:creationId xmlns:a16="http://schemas.microsoft.com/office/drawing/2014/main" id="{ACD91D65-DCF6-7E47-A983-7BA3F2538A8E}"/>
                </a:ext>
              </a:extLst>
            </p:cNvPr>
            <p:cNvSpPr/>
            <p:nvPr/>
          </p:nvSpPr>
          <p:spPr bwMode="gray">
            <a:xfrm>
              <a:off x="7622657" y="524811"/>
              <a:ext cx="134039" cy="122869"/>
            </a:xfrm>
            <a:custGeom>
              <a:avLst/>
              <a:gdLst>
                <a:gd name="connsiteX0" fmla="*/ 0 w 134038"/>
                <a:gd name="connsiteY0" fmla="*/ 0 h 122869"/>
                <a:gd name="connsiteX1" fmla="*/ 101647 w 134038"/>
                <a:gd name="connsiteY1" fmla="*/ 0 h 122869"/>
                <a:gd name="connsiteX2" fmla="*/ 144092 w 134038"/>
                <a:gd name="connsiteY2" fmla="*/ 35744 h 122869"/>
                <a:gd name="connsiteX3" fmla="*/ 144092 w 134038"/>
                <a:gd name="connsiteY3" fmla="*/ 45797 h 122869"/>
                <a:gd name="connsiteX4" fmla="*/ 120635 w 134038"/>
                <a:gd name="connsiteY4" fmla="*/ 70370 h 122869"/>
                <a:gd name="connsiteX5" fmla="*/ 120635 w 134038"/>
                <a:gd name="connsiteY5" fmla="*/ 70370 h 122869"/>
                <a:gd name="connsiteX6" fmla="*/ 142975 w 134038"/>
                <a:gd name="connsiteY6" fmla="*/ 93827 h 122869"/>
                <a:gd name="connsiteX7" fmla="*/ 142975 w 134038"/>
                <a:gd name="connsiteY7" fmla="*/ 126220 h 122869"/>
                <a:gd name="connsiteX8" fmla="*/ 127337 w 134038"/>
                <a:gd name="connsiteY8" fmla="*/ 126220 h 122869"/>
                <a:gd name="connsiteX9" fmla="*/ 127337 w 134038"/>
                <a:gd name="connsiteY9" fmla="*/ 98295 h 122869"/>
                <a:gd name="connsiteX10" fmla="*/ 101647 w 134038"/>
                <a:gd name="connsiteY10" fmla="*/ 75955 h 122869"/>
                <a:gd name="connsiteX11" fmla="*/ 17872 w 134038"/>
                <a:gd name="connsiteY11" fmla="*/ 75955 h 122869"/>
                <a:gd name="connsiteX12" fmla="*/ 17872 w 134038"/>
                <a:gd name="connsiteY12" fmla="*/ 126220 h 122869"/>
                <a:gd name="connsiteX13" fmla="*/ 1117 w 134038"/>
                <a:gd name="connsiteY13" fmla="*/ 126220 h 122869"/>
                <a:gd name="connsiteX14" fmla="*/ 1117 w 134038"/>
                <a:gd name="connsiteY14" fmla="*/ 0 h 122869"/>
                <a:gd name="connsiteX15" fmla="*/ 100529 w 134038"/>
                <a:gd name="connsiteY15" fmla="*/ 63669 h 122869"/>
                <a:gd name="connsiteX16" fmla="*/ 127337 w 134038"/>
                <a:gd name="connsiteY16" fmla="*/ 45797 h 122869"/>
                <a:gd name="connsiteX17" fmla="*/ 127337 w 134038"/>
                <a:gd name="connsiteY17" fmla="*/ 34627 h 122869"/>
                <a:gd name="connsiteX18" fmla="*/ 96062 w 134038"/>
                <a:gd name="connsiteY18" fmla="*/ 15638 h 122869"/>
                <a:gd name="connsiteX19" fmla="*/ 17872 w 134038"/>
                <a:gd name="connsiteY19" fmla="*/ 15638 h 122869"/>
                <a:gd name="connsiteX20" fmla="*/ 17872 w 134038"/>
                <a:gd name="connsiteY20" fmla="*/ 64786 h 122869"/>
                <a:gd name="connsiteX21" fmla="*/ 100529 w 134038"/>
                <a:gd name="connsiteY21" fmla="*/ 64786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038" h="122869">
                  <a:moveTo>
                    <a:pt x="0" y="0"/>
                  </a:moveTo>
                  <a:lnTo>
                    <a:pt x="101647" y="0"/>
                  </a:lnTo>
                  <a:cubicBezTo>
                    <a:pt x="138507" y="0"/>
                    <a:pt x="144092" y="12287"/>
                    <a:pt x="144092" y="35744"/>
                  </a:cubicBezTo>
                  <a:lnTo>
                    <a:pt x="144092" y="45797"/>
                  </a:lnTo>
                  <a:cubicBezTo>
                    <a:pt x="144092" y="63669"/>
                    <a:pt x="134039" y="68136"/>
                    <a:pt x="120635" y="70370"/>
                  </a:cubicBezTo>
                  <a:lnTo>
                    <a:pt x="120635" y="70370"/>
                  </a:lnTo>
                  <a:cubicBezTo>
                    <a:pt x="138507" y="73721"/>
                    <a:pt x="142975" y="82657"/>
                    <a:pt x="142975" y="93827"/>
                  </a:cubicBezTo>
                  <a:lnTo>
                    <a:pt x="142975" y="126220"/>
                  </a:lnTo>
                  <a:lnTo>
                    <a:pt x="127337" y="126220"/>
                  </a:lnTo>
                  <a:lnTo>
                    <a:pt x="127337" y="98295"/>
                  </a:lnTo>
                  <a:cubicBezTo>
                    <a:pt x="127337" y="78189"/>
                    <a:pt x="117284" y="75955"/>
                    <a:pt x="101647" y="75955"/>
                  </a:cubicBezTo>
                  <a:lnTo>
                    <a:pt x="17872" y="75955"/>
                  </a:lnTo>
                  <a:lnTo>
                    <a:pt x="17872" y="126220"/>
                  </a:lnTo>
                  <a:lnTo>
                    <a:pt x="1117" y="126220"/>
                  </a:lnTo>
                  <a:lnTo>
                    <a:pt x="1117" y="0"/>
                  </a:lnTo>
                  <a:close/>
                  <a:moveTo>
                    <a:pt x="100529" y="63669"/>
                  </a:moveTo>
                  <a:cubicBezTo>
                    <a:pt x="119518" y="63669"/>
                    <a:pt x="127337" y="58084"/>
                    <a:pt x="127337" y="45797"/>
                  </a:cubicBezTo>
                  <a:lnTo>
                    <a:pt x="127337" y="34627"/>
                  </a:lnTo>
                  <a:cubicBezTo>
                    <a:pt x="127337" y="20106"/>
                    <a:pt x="120635" y="15638"/>
                    <a:pt x="96062" y="15638"/>
                  </a:cubicBezTo>
                  <a:lnTo>
                    <a:pt x="17872" y="15638"/>
                  </a:lnTo>
                  <a:lnTo>
                    <a:pt x="17872" y="64786"/>
                  </a:lnTo>
                  <a:lnTo>
                    <a:pt x="100529" y="64786"/>
                  </a:lnTo>
                  <a:close/>
                </a:path>
              </a:pathLst>
            </a:custGeom>
            <a:grpFill/>
            <a:ln w="11159" cap="flat">
              <a:noFill/>
              <a:prstDash val="solid"/>
              <a:miter/>
            </a:ln>
          </p:spPr>
          <p:txBody>
            <a:bodyPr rtlCol="0" anchor="ctr"/>
            <a:lstStyle/>
            <a:p>
              <a:endParaRPr lang="de-DE" noProof="0" dirty="0"/>
            </a:p>
          </p:txBody>
        </p:sp>
        <p:sp>
          <p:nvSpPr>
            <p:cNvPr id="64" name="Freihandform: Form 63">
              <a:extLst>
                <a:ext uri="{FF2B5EF4-FFF2-40B4-BE49-F238E27FC236}">
                  <a16:creationId xmlns:a16="http://schemas.microsoft.com/office/drawing/2014/main" id="{8595AF28-D750-916A-9BBC-DB5B10890157}"/>
                </a:ext>
              </a:extLst>
            </p:cNvPr>
            <p:cNvSpPr/>
            <p:nvPr/>
          </p:nvSpPr>
          <p:spPr bwMode="gray">
            <a:xfrm>
              <a:off x="7859460" y="477897"/>
              <a:ext cx="178719" cy="167549"/>
            </a:xfrm>
            <a:custGeom>
              <a:avLst/>
              <a:gdLst>
                <a:gd name="connsiteX0" fmla="*/ 0 w 178718"/>
                <a:gd name="connsiteY0" fmla="*/ 0 h 167548"/>
                <a:gd name="connsiteX1" fmla="*/ 141858 w 178718"/>
                <a:gd name="connsiteY1" fmla="*/ 0 h 167548"/>
                <a:gd name="connsiteX2" fmla="*/ 175368 w 178718"/>
                <a:gd name="connsiteY2" fmla="*/ 40212 h 167548"/>
                <a:gd name="connsiteX3" fmla="*/ 175368 w 178718"/>
                <a:gd name="connsiteY3" fmla="*/ 51382 h 167548"/>
                <a:gd name="connsiteX4" fmla="*/ 155262 w 178718"/>
                <a:gd name="connsiteY4" fmla="*/ 82657 h 167548"/>
                <a:gd name="connsiteX5" fmla="*/ 155262 w 178718"/>
                <a:gd name="connsiteY5" fmla="*/ 83774 h 167548"/>
                <a:gd name="connsiteX6" fmla="*/ 180953 w 178718"/>
                <a:gd name="connsiteY6" fmla="*/ 120635 h 167548"/>
                <a:gd name="connsiteX7" fmla="*/ 180953 w 178718"/>
                <a:gd name="connsiteY7" fmla="*/ 136273 h 167548"/>
                <a:gd name="connsiteX8" fmla="*/ 144092 w 178718"/>
                <a:gd name="connsiteY8" fmla="*/ 175368 h 167548"/>
                <a:gd name="connsiteX9" fmla="*/ 0 w 178718"/>
                <a:gd name="connsiteY9" fmla="*/ 175368 h 167548"/>
                <a:gd name="connsiteX10" fmla="*/ 0 w 178718"/>
                <a:gd name="connsiteY10" fmla="*/ 0 h 167548"/>
                <a:gd name="connsiteX11" fmla="*/ 158613 w 178718"/>
                <a:gd name="connsiteY11" fmla="*/ 39095 h 167548"/>
                <a:gd name="connsiteX12" fmla="*/ 140741 w 178718"/>
                <a:gd name="connsiteY12" fmla="*/ 14521 h 167548"/>
                <a:gd name="connsiteX13" fmla="*/ 17872 w 178718"/>
                <a:gd name="connsiteY13" fmla="*/ 14521 h 167548"/>
                <a:gd name="connsiteX14" fmla="*/ 17872 w 178718"/>
                <a:gd name="connsiteY14" fmla="*/ 78189 h 167548"/>
                <a:gd name="connsiteX15" fmla="*/ 140741 w 178718"/>
                <a:gd name="connsiteY15" fmla="*/ 78189 h 167548"/>
                <a:gd name="connsiteX16" fmla="*/ 159730 w 178718"/>
                <a:gd name="connsiteY16" fmla="*/ 50265 h 167548"/>
                <a:gd name="connsiteX17" fmla="*/ 159730 w 178718"/>
                <a:gd name="connsiteY17" fmla="*/ 39095 h 167548"/>
                <a:gd name="connsiteX18" fmla="*/ 164198 w 178718"/>
                <a:gd name="connsiteY18" fmla="*/ 122869 h 167548"/>
                <a:gd name="connsiteX19" fmla="*/ 139624 w 178718"/>
                <a:gd name="connsiteY19" fmla="*/ 92710 h 167548"/>
                <a:gd name="connsiteX20" fmla="*/ 17872 w 178718"/>
                <a:gd name="connsiteY20" fmla="*/ 92710 h 167548"/>
                <a:gd name="connsiteX21" fmla="*/ 17872 w 178718"/>
                <a:gd name="connsiteY21" fmla="*/ 160847 h 167548"/>
                <a:gd name="connsiteX22" fmla="*/ 141858 w 178718"/>
                <a:gd name="connsiteY22" fmla="*/ 160847 h 167548"/>
                <a:gd name="connsiteX23" fmla="*/ 164198 w 178718"/>
                <a:gd name="connsiteY23" fmla="*/ 131805 h 167548"/>
                <a:gd name="connsiteX24" fmla="*/ 164198 w 178718"/>
                <a:gd name="connsiteY24" fmla="*/ 122869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718" h="167548">
                  <a:moveTo>
                    <a:pt x="0" y="0"/>
                  </a:moveTo>
                  <a:lnTo>
                    <a:pt x="141858" y="0"/>
                  </a:lnTo>
                  <a:cubicBezTo>
                    <a:pt x="167549" y="0"/>
                    <a:pt x="175368" y="22340"/>
                    <a:pt x="175368" y="40212"/>
                  </a:cubicBezTo>
                  <a:lnTo>
                    <a:pt x="175368" y="51382"/>
                  </a:lnTo>
                  <a:cubicBezTo>
                    <a:pt x="175368" y="63669"/>
                    <a:pt x="168665" y="82657"/>
                    <a:pt x="155262" y="82657"/>
                  </a:cubicBezTo>
                  <a:lnTo>
                    <a:pt x="155262" y="83774"/>
                  </a:lnTo>
                  <a:cubicBezTo>
                    <a:pt x="169783" y="83774"/>
                    <a:pt x="180953" y="98295"/>
                    <a:pt x="180953" y="120635"/>
                  </a:cubicBezTo>
                  <a:lnTo>
                    <a:pt x="180953" y="136273"/>
                  </a:lnTo>
                  <a:cubicBezTo>
                    <a:pt x="180953" y="156379"/>
                    <a:pt x="165315" y="175368"/>
                    <a:pt x="144092" y="175368"/>
                  </a:cubicBezTo>
                  <a:lnTo>
                    <a:pt x="0" y="175368"/>
                  </a:lnTo>
                  <a:lnTo>
                    <a:pt x="0" y="0"/>
                  </a:lnTo>
                  <a:close/>
                  <a:moveTo>
                    <a:pt x="158613" y="39095"/>
                  </a:moveTo>
                  <a:cubicBezTo>
                    <a:pt x="158613" y="23457"/>
                    <a:pt x="150794" y="14521"/>
                    <a:pt x="140741" y="14521"/>
                  </a:cubicBezTo>
                  <a:lnTo>
                    <a:pt x="17872" y="14521"/>
                  </a:lnTo>
                  <a:lnTo>
                    <a:pt x="17872" y="78189"/>
                  </a:lnTo>
                  <a:lnTo>
                    <a:pt x="140741" y="78189"/>
                  </a:lnTo>
                  <a:cubicBezTo>
                    <a:pt x="153028" y="77072"/>
                    <a:pt x="159730" y="65903"/>
                    <a:pt x="159730" y="50265"/>
                  </a:cubicBezTo>
                  <a:lnTo>
                    <a:pt x="159730" y="39095"/>
                  </a:lnTo>
                  <a:close/>
                  <a:moveTo>
                    <a:pt x="164198" y="122869"/>
                  </a:moveTo>
                  <a:cubicBezTo>
                    <a:pt x="164198" y="107231"/>
                    <a:pt x="157496" y="93827"/>
                    <a:pt x="139624" y="92710"/>
                  </a:cubicBezTo>
                  <a:lnTo>
                    <a:pt x="17872" y="92710"/>
                  </a:lnTo>
                  <a:lnTo>
                    <a:pt x="17872" y="160847"/>
                  </a:lnTo>
                  <a:lnTo>
                    <a:pt x="141858" y="160847"/>
                  </a:lnTo>
                  <a:cubicBezTo>
                    <a:pt x="158613" y="159730"/>
                    <a:pt x="164198" y="142975"/>
                    <a:pt x="164198" y="131805"/>
                  </a:cubicBezTo>
                  <a:lnTo>
                    <a:pt x="164198" y="122869"/>
                  </a:lnTo>
                  <a:close/>
                </a:path>
              </a:pathLst>
            </a:custGeom>
            <a:grpFill/>
            <a:ln w="11159" cap="flat">
              <a:noFill/>
              <a:prstDash val="solid"/>
              <a:miter/>
            </a:ln>
          </p:spPr>
          <p:txBody>
            <a:bodyPr rtlCol="0" anchor="ctr"/>
            <a:lstStyle/>
            <a:p>
              <a:endParaRPr lang="de-DE" noProof="0" dirty="0"/>
            </a:p>
          </p:txBody>
        </p:sp>
        <p:sp>
          <p:nvSpPr>
            <p:cNvPr id="65" name="Freihandform: Form 64">
              <a:extLst>
                <a:ext uri="{FF2B5EF4-FFF2-40B4-BE49-F238E27FC236}">
                  <a16:creationId xmlns:a16="http://schemas.microsoft.com/office/drawing/2014/main" id="{C72A4DBF-5810-8BDE-C162-F8C17BF9B6BA}"/>
                </a:ext>
              </a:extLst>
            </p:cNvPr>
            <p:cNvSpPr/>
            <p:nvPr/>
          </p:nvSpPr>
          <p:spPr bwMode="gray">
            <a:xfrm>
              <a:off x="8068337" y="523694"/>
              <a:ext cx="156379" cy="122869"/>
            </a:xfrm>
            <a:custGeom>
              <a:avLst/>
              <a:gdLst>
                <a:gd name="connsiteX0" fmla="*/ 0 w 156378"/>
                <a:gd name="connsiteY0" fmla="*/ 48031 h 122869"/>
                <a:gd name="connsiteX1" fmla="*/ 45796 w 156378"/>
                <a:gd name="connsiteY1" fmla="*/ 0 h 122869"/>
                <a:gd name="connsiteX2" fmla="*/ 119518 w 156378"/>
                <a:gd name="connsiteY2" fmla="*/ 0 h 122869"/>
                <a:gd name="connsiteX3" fmla="*/ 165315 w 156378"/>
                <a:gd name="connsiteY3" fmla="*/ 48031 h 122869"/>
                <a:gd name="connsiteX4" fmla="*/ 165315 w 156378"/>
                <a:gd name="connsiteY4" fmla="*/ 82657 h 122869"/>
                <a:gd name="connsiteX5" fmla="*/ 119518 w 156378"/>
                <a:gd name="connsiteY5" fmla="*/ 130688 h 122869"/>
                <a:gd name="connsiteX6" fmla="*/ 45796 w 156378"/>
                <a:gd name="connsiteY6" fmla="*/ 130688 h 122869"/>
                <a:gd name="connsiteX7" fmla="*/ 0 w 156378"/>
                <a:gd name="connsiteY7" fmla="*/ 82657 h 122869"/>
                <a:gd name="connsiteX8" fmla="*/ 0 w 156378"/>
                <a:gd name="connsiteY8" fmla="*/ 48031 h 122869"/>
                <a:gd name="connsiteX9" fmla="*/ 146326 w 156378"/>
                <a:gd name="connsiteY9" fmla="*/ 41329 h 122869"/>
                <a:gd name="connsiteX10" fmla="*/ 116167 w 156378"/>
                <a:gd name="connsiteY10" fmla="*/ 14521 h 122869"/>
                <a:gd name="connsiteX11" fmla="*/ 46914 w 156378"/>
                <a:gd name="connsiteY11" fmla="*/ 14521 h 122869"/>
                <a:gd name="connsiteX12" fmla="*/ 16755 w 156378"/>
                <a:gd name="connsiteY12" fmla="*/ 41329 h 122869"/>
                <a:gd name="connsiteX13" fmla="*/ 16755 w 156378"/>
                <a:gd name="connsiteY13" fmla="*/ 89359 h 122869"/>
                <a:gd name="connsiteX14" fmla="*/ 46914 w 156378"/>
                <a:gd name="connsiteY14" fmla="*/ 116167 h 122869"/>
                <a:gd name="connsiteX15" fmla="*/ 116167 w 156378"/>
                <a:gd name="connsiteY15" fmla="*/ 116167 h 122869"/>
                <a:gd name="connsiteX16" fmla="*/ 146326 w 156378"/>
                <a:gd name="connsiteY16" fmla="*/ 89359 h 122869"/>
                <a:gd name="connsiteX17" fmla="*/ 146326 w 156378"/>
                <a:gd name="connsiteY17" fmla="*/ 41329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378" h="122869">
                  <a:moveTo>
                    <a:pt x="0" y="48031"/>
                  </a:moveTo>
                  <a:cubicBezTo>
                    <a:pt x="0" y="15638"/>
                    <a:pt x="11170" y="0"/>
                    <a:pt x="45796" y="0"/>
                  </a:cubicBezTo>
                  <a:lnTo>
                    <a:pt x="119518" y="0"/>
                  </a:lnTo>
                  <a:cubicBezTo>
                    <a:pt x="154145" y="0"/>
                    <a:pt x="165315" y="15638"/>
                    <a:pt x="165315" y="48031"/>
                  </a:cubicBezTo>
                  <a:lnTo>
                    <a:pt x="165315" y="82657"/>
                  </a:lnTo>
                  <a:cubicBezTo>
                    <a:pt x="165315" y="115050"/>
                    <a:pt x="154145" y="130688"/>
                    <a:pt x="119518" y="130688"/>
                  </a:cubicBezTo>
                  <a:lnTo>
                    <a:pt x="45796" y="130688"/>
                  </a:lnTo>
                  <a:cubicBezTo>
                    <a:pt x="11170" y="130688"/>
                    <a:pt x="0" y="115050"/>
                    <a:pt x="0" y="82657"/>
                  </a:cubicBezTo>
                  <a:lnTo>
                    <a:pt x="0" y="48031"/>
                  </a:lnTo>
                  <a:close/>
                  <a:moveTo>
                    <a:pt x="146326" y="41329"/>
                  </a:moveTo>
                  <a:cubicBezTo>
                    <a:pt x="146326" y="18989"/>
                    <a:pt x="132922" y="14521"/>
                    <a:pt x="116167" y="14521"/>
                  </a:cubicBezTo>
                  <a:lnTo>
                    <a:pt x="46914" y="14521"/>
                  </a:lnTo>
                  <a:cubicBezTo>
                    <a:pt x="30159" y="14521"/>
                    <a:pt x="16755" y="18989"/>
                    <a:pt x="16755" y="41329"/>
                  </a:cubicBezTo>
                  <a:lnTo>
                    <a:pt x="16755" y="89359"/>
                  </a:lnTo>
                  <a:cubicBezTo>
                    <a:pt x="16755" y="111699"/>
                    <a:pt x="30159" y="116167"/>
                    <a:pt x="46914" y="116167"/>
                  </a:cubicBezTo>
                  <a:lnTo>
                    <a:pt x="116167" y="116167"/>
                  </a:lnTo>
                  <a:cubicBezTo>
                    <a:pt x="132922" y="116167"/>
                    <a:pt x="146326" y="111699"/>
                    <a:pt x="146326" y="89359"/>
                  </a:cubicBezTo>
                  <a:lnTo>
                    <a:pt x="146326" y="41329"/>
                  </a:lnTo>
                  <a:close/>
                </a:path>
              </a:pathLst>
            </a:custGeom>
            <a:grpFill/>
            <a:ln w="11159" cap="flat">
              <a:noFill/>
              <a:prstDash val="solid"/>
              <a:miter/>
            </a:ln>
          </p:spPr>
          <p:txBody>
            <a:bodyPr rtlCol="0" anchor="ctr"/>
            <a:lstStyle/>
            <a:p>
              <a:endParaRPr lang="de-DE" noProof="0" dirty="0"/>
            </a:p>
          </p:txBody>
        </p:sp>
        <p:sp>
          <p:nvSpPr>
            <p:cNvPr id="66" name="Freihandform: Form 65">
              <a:extLst>
                <a:ext uri="{FF2B5EF4-FFF2-40B4-BE49-F238E27FC236}">
                  <a16:creationId xmlns:a16="http://schemas.microsoft.com/office/drawing/2014/main" id="{F19BB476-A4B4-6E7E-9689-BBB13BCD8AAE}"/>
                </a:ext>
              </a:extLst>
            </p:cNvPr>
            <p:cNvSpPr/>
            <p:nvPr/>
          </p:nvSpPr>
          <p:spPr bwMode="gray">
            <a:xfrm>
              <a:off x="8261577" y="524811"/>
              <a:ext cx="111699" cy="122869"/>
            </a:xfrm>
            <a:custGeom>
              <a:avLst/>
              <a:gdLst>
                <a:gd name="connsiteX0" fmla="*/ 0 w 111699"/>
                <a:gd name="connsiteY0" fmla="*/ 0 h 122869"/>
                <a:gd name="connsiteX1" fmla="*/ 17872 w 111699"/>
                <a:gd name="connsiteY1" fmla="*/ 0 h 122869"/>
                <a:gd name="connsiteX2" fmla="*/ 17872 w 111699"/>
                <a:gd name="connsiteY2" fmla="*/ 112816 h 122869"/>
                <a:gd name="connsiteX3" fmla="*/ 116167 w 111699"/>
                <a:gd name="connsiteY3" fmla="*/ 112816 h 122869"/>
                <a:gd name="connsiteX4" fmla="*/ 116167 w 111699"/>
                <a:gd name="connsiteY4" fmla="*/ 127337 h 122869"/>
                <a:gd name="connsiteX5" fmla="*/ 0 w 111699"/>
                <a:gd name="connsiteY5"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9" h="122869">
                  <a:moveTo>
                    <a:pt x="0" y="0"/>
                  </a:moveTo>
                  <a:lnTo>
                    <a:pt x="17872" y="0"/>
                  </a:lnTo>
                  <a:lnTo>
                    <a:pt x="17872" y="112816"/>
                  </a:lnTo>
                  <a:lnTo>
                    <a:pt x="116167" y="112816"/>
                  </a:lnTo>
                  <a:lnTo>
                    <a:pt x="116167" y="127337"/>
                  </a:lnTo>
                  <a:lnTo>
                    <a:pt x="0" y="127337"/>
                  </a:lnTo>
                  <a:close/>
                </a:path>
              </a:pathLst>
            </a:custGeom>
            <a:grpFill/>
            <a:ln w="11159" cap="flat">
              <a:noFill/>
              <a:prstDash val="solid"/>
              <a:miter/>
            </a:ln>
          </p:spPr>
          <p:txBody>
            <a:bodyPr rtlCol="0" anchor="ctr"/>
            <a:lstStyle/>
            <a:p>
              <a:endParaRPr lang="de-DE" noProof="0" dirty="0"/>
            </a:p>
          </p:txBody>
        </p:sp>
        <p:sp>
          <p:nvSpPr>
            <p:cNvPr id="67" name="Freihandform: Form 66">
              <a:extLst>
                <a:ext uri="{FF2B5EF4-FFF2-40B4-BE49-F238E27FC236}">
                  <a16:creationId xmlns:a16="http://schemas.microsoft.com/office/drawing/2014/main" id="{D36D4E5D-A86C-CD98-BD93-8E5F44F7CD83}"/>
                </a:ext>
              </a:extLst>
            </p:cNvPr>
            <p:cNvSpPr/>
            <p:nvPr/>
          </p:nvSpPr>
          <p:spPr bwMode="gray">
            <a:xfrm>
              <a:off x="8363223" y="524811"/>
              <a:ext cx="145209" cy="122869"/>
            </a:xfrm>
            <a:custGeom>
              <a:avLst/>
              <a:gdLst>
                <a:gd name="connsiteX0" fmla="*/ 63669 w 145208"/>
                <a:gd name="connsiteY0" fmla="*/ 14521 h 122869"/>
                <a:gd name="connsiteX1" fmla="*/ 0 w 145208"/>
                <a:gd name="connsiteY1" fmla="*/ 14521 h 122869"/>
                <a:gd name="connsiteX2" fmla="*/ 0 w 145208"/>
                <a:gd name="connsiteY2" fmla="*/ 0 h 122869"/>
                <a:gd name="connsiteX3" fmla="*/ 145209 w 145208"/>
                <a:gd name="connsiteY3" fmla="*/ 0 h 122869"/>
                <a:gd name="connsiteX4" fmla="*/ 145209 w 145208"/>
                <a:gd name="connsiteY4" fmla="*/ 14521 h 122869"/>
                <a:gd name="connsiteX5" fmla="*/ 81541 w 145208"/>
                <a:gd name="connsiteY5" fmla="*/ 14521 h 122869"/>
                <a:gd name="connsiteX6" fmla="*/ 81541 w 145208"/>
                <a:gd name="connsiteY6" fmla="*/ 127337 h 122869"/>
                <a:gd name="connsiteX7" fmla="*/ 63669 w 145208"/>
                <a:gd name="connsiteY7"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208" h="122869">
                  <a:moveTo>
                    <a:pt x="63669" y="14521"/>
                  </a:moveTo>
                  <a:lnTo>
                    <a:pt x="0" y="14521"/>
                  </a:lnTo>
                  <a:lnTo>
                    <a:pt x="0" y="0"/>
                  </a:lnTo>
                  <a:lnTo>
                    <a:pt x="145209" y="0"/>
                  </a:lnTo>
                  <a:lnTo>
                    <a:pt x="145209" y="14521"/>
                  </a:lnTo>
                  <a:lnTo>
                    <a:pt x="81541" y="14521"/>
                  </a:lnTo>
                  <a:lnTo>
                    <a:pt x="81541" y="127337"/>
                  </a:lnTo>
                  <a:lnTo>
                    <a:pt x="63669" y="127337"/>
                  </a:lnTo>
                  <a:close/>
                </a:path>
              </a:pathLst>
            </a:custGeom>
            <a:grpFill/>
            <a:ln w="11159" cap="flat">
              <a:noFill/>
              <a:prstDash val="solid"/>
              <a:miter/>
            </a:ln>
          </p:spPr>
          <p:txBody>
            <a:bodyPr rtlCol="0" anchor="ctr"/>
            <a:lstStyle/>
            <a:p>
              <a:endParaRPr lang="de-DE" noProof="0" dirty="0"/>
            </a:p>
          </p:txBody>
        </p:sp>
        <p:sp>
          <p:nvSpPr>
            <p:cNvPr id="68" name="Freihandform: Form 67">
              <a:extLst>
                <a:ext uri="{FF2B5EF4-FFF2-40B4-BE49-F238E27FC236}">
                  <a16:creationId xmlns:a16="http://schemas.microsoft.com/office/drawing/2014/main" id="{F7D55D91-12D5-78CA-8765-702363CC7ADA}"/>
                </a:ext>
              </a:extLst>
            </p:cNvPr>
            <p:cNvSpPr/>
            <p:nvPr/>
          </p:nvSpPr>
          <p:spPr bwMode="gray">
            <a:xfrm>
              <a:off x="8528538"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6755 w 122869"/>
                <a:gd name="connsiteY3" fmla="*/ 14521 h 122869"/>
                <a:gd name="connsiteX4" fmla="*/ 16755 w 122869"/>
                <a:gd name="connsiteY4" fmla="*/ 54733 h 122869"/>
                <a:gd name="connsiteX5" fmla="*/ 120635 w 122869"/>
                <a:gd name="connsiteY5" fmla="*/ 54733 h 122869"/>
                <a:gd name="connsiteX6" fmla="*/ 120635 w 122869"/>
                <a:gd name="connsiteY6" fmla="*/ 69253 h 122869"/>
                <a:gd name="connsiteX7" fmla="*/ 16755 w 122869"/>
                <a:gd name="connsiteY7" fmla="*/ 69253 h 122869"/>
                <a:gd name="connsiteX8" fmla="*/ 16755 w 122869"/>
                <a:gd name="connsiteY8" fmla="*/ 112816 h 122869"/>
                <a:gd name="connsiteX9" fmla="*/ 125103 w 122869"/>
                <a:gd name="connsiteY9" fmla="*/ 112816 h 122869"/>
                <a:gd name="connsiteX10" fmla="*/ 125103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6755" y="14521"/>
                  </a:lnTo>
                  <a:lnTo>
                    <a:pt x="16755" y="54733"/>
                  </a:lnTo>
                  <a:lnTo>
                    <a:pt x="120635" y="54733"/>
                  </a:lnTo>
                  <a:lnTo>
                    <a:pt x="120635" y="69253"/>
                  </a:lnTo>
                  <a:lnTo>
                    <a:pt x="16755" y="69253"/>
                  </a:lnTo>
                  <a:lnTo>
                    <a:pt x="16755" y="112816"/>
                  </a:lnTo>
                  <a:lnTo>
                    <a:pt x="125103" y="112816"/>
                  </a:lnTo>
                  <a:lnTo>
                    <a:pt x="125103" y="127337"/>
                  </a:lnTo>
                  <a:lnTo>
                    <a:pt x="0" y="127337"/>
                  </a:lnTo>
                  <a:close/>
                </a:path>
              </a:pathLst>
            </a:custGeom>
            <a:grpFill/>
            <a:ln w="11159" cap="flat">
              <a:noFill/>
              <a:prstDash val="solid"/>
              <a:miter/>
            </a:ln>
          </p:spPr>
          <p:txBody>
            <a:bodyPr rtlCol="0" anchor="ctr"/>
            <a:lstStyle/>
            <a:p>
              <a:endParaRPr lang="de-DE" noProof="0" dirty="0"/>
            </a:p>
          </p:txBody>
        </p:sp>
      </p:grpSp>
      <p:grpSp>
        <p:nvGrpSpPr>
          <p:cNvPr id="36" name="Gruppieren 35">
            <a:extLst>
              <a:ext uri="{FF2B5EF4-FFF2-40B4-BE49-F238E27FC236}">
                <a16:creationId xmlns:a16="http://schemas.microsoft.com/office/drawing/2014/main" id="{0A9C12F1-48B4-D325-C3A8-4E1FA4077590}"/>
              </a:ext>
            </a:extLst>
          </p:cNvPr>
          <p:cNvGrpSpPr>
            <a:grpSpLocks/>
          </p:cNvGrpSpPr>
          <p:nvPr userDrawn="1"/>
        </p:nvGrpSpPr>
        <p:grpSpPr bwMode="gray">
          <a:xfrm>
            <a:off x="10781307" y="6563300"/>
            <a:ext cx="910618" cy="95164"/>
            <a:chOff x="7685663" y="6316413"/>
            <a:chExt cx="961953" cy="100529"/>
          </a:xfrm>
        </p:grpSpPr>
        <p:sp>
          <p:nvSpPr>
            <p:cNvPr id="37" name="Rechteck 36">
              <a:extLst>
                <a:ext uri="{FF2B5EF4-FFF2-40B4-BE49-F238E27FC236}">
                  <a16:creationId xmlns:a16="http://schemas.microsoft.com/office/drawing/2014/main" id="{AA82BDDF-BC0E-D7EA-C831-5BC483CD29F7}"/>
                </a:ext>
              </a:extLst>
            </p:cNvPr>
            <p:cNvSpPr/>
            <p:nvPr/>
          </p:nvSpPr>
          <p:spPr bwMode="gray">
            <a:xfrm>
              <a:off x="7685663" y="6316413"/>
              <a:ext cx="100529" cy="100529"/>
            </a:xfrm>
            <a:prstGeom prst="rect">
              <a:avLst/>
            </a:prstGeom>
            <a:solidFill>
              <a:srgbClr val="003D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38" name="Rechteck 37">
              <a:extLst>
                <a:ext uri="{FF2B5EF4-FFF2-40B4-BE49-F238E27FC236}">
                  <a16:creationId xmlns:a16="http://schemas.microsoft.com/office/drawing/2014/main" id="{8D5E5193-0A9D-1D38-2867-61658133FC55}"/>
                </a:ext>
              </a:extLst>
            </p:cNvPr>
            <p:cNvSpPr/>
            <p:nvPr/>
          </p:nvSpPr>
          <p:spPr bwMode="gray">
            <a:xfrm>
              <a:off x="7858128" y="6316413"/>
              <a:ext cx="100529" cy="100529"/>
            </a:xfrm>
            <a:prstGeom prst="rect">
              <a:avLst/>
            </a:prstGeom>
            <a:solidFill>
              <a:srgbClr val="00852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39" name="Rechteck 38">
              <a:extLst>
                <a:ext uri="{FF2B5EF4-FFF2-40B4-BE49-F238E27FC236}">
                  <a16:creationId xmlns:a16="http://schemas.microsoft.com/office/drawing/2014/main" id="{F80252A3-788E-DA1F-DF20-F9E60D1BE909}"/>
                </a:ext>
              </a:extLst>
            </p:cNvPr>
            <p:cNvSpPr/>
            <p:nvPr/>
          </p:nvSpPr>
          <p:spPr bwMode="gray">
            <a:xfrm>
              <a:off x="8030593" y="6316413"/>
              <a:ext cx="100529" cy="100529"/>
            </a:xfrm>
            <a:prstGeom prst="rect">
              <a:avLst/>
            </a:prstGeom>
            <a:solidFill>
              <a:srgbClr val="5907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40" name="Rechteck 39">
              <a:extLst>
                <a:ext uri="{FF2B5EF4-FFF2-40B4-BE49-F238E27FC236}">
                  <a16:creationId xmlns:a16="http://schemas.microsoft.com/office/drawing/2014/main" id="{A3A2ED31-FEC4-A5DC-E438-15379B6F133B}"/>
                </a:ext>
              </a:extLst>
            </p:cNvPr>
            <p:cNvSpPr/>
            <p:nvPr/>
          </p:nvSpPr>
          <p:spPr bwMode="gray">
            <a:xfrm>
              <a:off x="8203057" y="6316413"/>
              <a:ext cx="100529" cy="100529"/>
            </a:xfrm>
            <a:prstGeom prst="rect">
              <a:avLst/>
            </a:prstGeom>
            <a:solidFill>
              <a:srgbClr val="FFB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41" name="Rechteck 40">
              <a:extLst>
                <a:ext uri="{FF2B5EF4-FFF2-40B4-BE49-F238E27FC236}">
                  <a16:creationId xmlns:a16="http://schemas.microsoft.com/office/drawing/2014/main" id="{989DD96E-5AF6-1656-3418-7453E41E3CB0}"/>
                </a:ext>
              </a:extLst>
            </p:cNvPr>
            <p:cNvSpPr/>
            <p:nvPr/>
          </p:nvSpPr>
          <p:spPr bwMode="gray">
            <a:xfrm>
              <a:off x="8375522" y="6316413"/>
              <a:ext cx="100529" cy="100529"/>
            </a:xfrm>
            <a:prstGeom prst="rect">
              <a:avLst/>
            </a:prstGeom>
            <a:solidFill>
              <a:srgbClr val="D5003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42" name="Rechteck 41">
              <a:extLst>
                <a:ext uri="{FF2B5EF4-FFF2-40B4-BE49-F238E27FC236}">
                  <a16:creationId xmlns:a16="http://schemas.microsoft.com/office/drawing/2014/main" id="{C6CB0D8E-8918-B022-4CFD-22E92DB67781}"/>
                </a:ext>
              </a:extLst>
            </p:cNvPr>
            <p:cNvSpPr/>
            <p:nvPr/>
          </p:nvSpPr>
          <p:spPr bwMode="gray">
            <a:xfrm>
              <a:off x="8547087" y="6316413"/>
              <a:ext cx="100529" cy="100529"/>
            </a:xfrm>
            <a:prstGeom prst="rect">
              <a:avLst/>
            </a:prstGeom>
            <a:solidFill>
              <a:srgbClr val="62341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grpSp>
    </p:spTree>
    <p:extLst>
      <p:ext uri="{BB962C8B-B14F-4D97-AF65-F5344CB8AC3E}">
        <p14:creationId xmlns:p14="http://schemas.microsoft.com/office/powerpoint/2010/main" val="992172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Benutzerdefiniertes Layout">
    <p:spTree>
      <p:nvGrpSpPr>
        <p:cNvPr id="1" name=""/>
        <p:cNvGrpSpPr/>
        <p:nvPr/>
      </p:nvGrpSpPr>
      <p:grpSpPr>
        <a:xfrm>
          <a:off x="0" y="0"/>
          <a:ext cx="0" cy="0"/>
          <a:chOff x="0" y="0"/>
          <a:chExt cx="0" cy="0"/>
        </a:xfrm>
      </p:grpSpPr>
      <p:graphicFrame>
        <p:nvGraphicFramePr>
          <p:cNvPr id="15" name="think-cell data - do not delete" hidden="1">
            <a:extLst>
              <a:ext uri="{FF2B5EF4-FFF2-40B4-BE49-F238E27FC236}">
                <a16:creationId xmlns:a16="http://schemas.microsoft.com/office/drawing/2014/main" id="{E10719E7-344D-78B7-4E98-8B37C523231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84" imgH="384" progId="TCLayout.ActiveDocument.1">
                  <p:embed/>
                </p:oleObj>
              </mc:Choice>
              <mc:Fallback>
                <p:oleObj name="think-cell Folie" r:id="rId3" imgW="384" imgH="384" progId="TCLayout.ActiveDocument.1">
                  <p:embed/>
                  <p:pic>
                    <p:nvPicPr>
                      <p:cNvPr id="15" name="think-cell data - do not delete" hidden="1">
                        <a:extLst>
                          <a:ext uri="{FF2B5EF4-FFF2-40B4-BE49-F238E27FC236}">
                            <a16:creationId xmlns:a16="http://schemas.microsoft.com/office/drawing/2014/main" id="{E10719E7-344D-78B7-4E98-8B37C52323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Rechteck 12">
            <a:extLst>
              <a:ext uri="{FF2B5EF4-FFF2-40B4-BE49-F238E27FC236}">
                <a16:creationId xmlns:a16="http://schemas.microsoft.com/office/drawing/2014/main" id="{8DB9B22B-FF32-29C4-97BC-1E19C7FD02D7}"/>
              </a:ext>
            </a:extLst>
          </p:cNvPr>
          <p:cNvSpPr>
            <a:spLocks/>
          </p:cNvSpPr>
          <p:nvPr userDrawn="1"/>
        </p:nvSpPr>
        <p:spPr bwMode="gray">
          <a:xfrm>
            <a:off x="0" y="1"/>
            <a:ext cx="12192000" cy="4005262"/>
          </a:xfrm>
          <a:prstGeom prst="rect">
            <a:avLst/>
          </a:prstGeom>
          <a:blipFill>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noProof="0" dirty="0"/>
          </a:p>
        </p:txBody>
      </p:sp>
      <p:sp>
        <p:nvSpPr>
          <p:cNvPr id="41" name="Rechteck 40">
            <a:extLst>
              <a:ext uri="{FF2B5EF4-FFF2-40B4-BE49-F238E27FC236}">
                <a16:creationId xmlns:a16="http://schemas.microsoft.com/office/drawing/2014/main" id="{60643240-633D-36B9-C3B4-B9AE8E9BF815}"/>
              </a:ext>
            </a:extLst>
          </p:cNvPr>
          <p:cNvSpPr>
            <a:spLocks/>
          </p:cNvSpPr>
          <p:nvPr userDrawn="1"/>
        </p:nvSpPr>
        <p:spPr bwMode="gray">
          <a:xfrm>
            <a:off x="0" y="1"/>
            <a:ext cx="12191999" cy="4005262"/>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noProof="0" dirty="0"/>
          </a:p>
        </p:txBody>
      </p:sp>
      <p:sp>
        <p:nvSpPr>
          <p:cNvPr id="31" name="Rechteck 30">
            <a:extLst>
              <a:ext uri="{FF2B5EF4-FFF2-40B4-BE49-F238E27FC236}">
                <a16:creationId xmlns:a16="http://schemas.microsoft.com/office/drawing/2014/main" id="{8AFE6DDD-D62A-6983-2C46-068B6D7D93B4}"/>
              </a:ext>
            </a:extLst>
          </p:cNvPr>
          <p:cNvSpPr>
            <a:spLocks/>
          </p:cNvSpPr>
          <p:nvPr userDrawn="1"/>
        </p:nvSpPr>
        <p:spPr bwMode="gray">
          <a:xfrm>
            <a:off x="503239" y="2060574"/>
            <a:ext cx="5521324" cy="2770043"/>
          </a:xfrm>
          <a:prstGeom prst="rect">
            <a:avLst/>
          </a:prstGeom>
          <a:solidFill>
            <a:schemeClr val="accent4"/>
          </a:solidFill>
          <a:ln>
            <a:noFill/>
          </a:ln>
          <a:effectLst/>
        </p:spPr>
        <p:txBody>
          <a:bodyPr wrap="square" lIns="144000" tIns="72000" rIns="144000" bIns="72000" numCol="1" spcCol="72000" rtlCol="0" anchor="ctr">
            <a:noAutofit/>
          </a:bodyPr>
          <a:lstStyle/>
          <a:p>
            <a:pPr algn="ctr">
              <a:spcBef>
                <a:spcPct val="0"/>
              </a:spcBef>
              <a:buFont typeface="Wingdings" charset="0"/>
              <a:buNone/>
            </a:pPr>
            <a:endParaRPr lang="de-DE" sz="1400" dirty="0">
              <a:solidFill>
                <a:schemeClr val="bg1"/>
              </a:solidFill>
              <a:ea typeface="Arial Unicode MS"/>
              <a:sym typeface="Arial"/>
            </a:endParaRPr>
          </a:p>
        </p:txBody>
      </p:sp>
      <p:sp>
        <p:nvSpPr>
          <p:cNvPr id="36" name="Textplatzhalter 35">
            <a:extLst>
              <a:ext uri="{FF2B5EF4-FFF2-40B4-BE49-F238E27FC236}">
                <a16:creationId xmlns:a16="http://schemas.microsoft.com/office/drawing/2014/main" id="{17C18E94-75BC-F2EF-089F-DC474AB8F8AF}"/>
              </a:ext>
            </a:extLst>
          </p:cNvPr>
          <p:cNvSpPr>
            <a:spLocks noGrp="1"/>
          </p:cNvSpPr>
          <p:nvPr>
            <p:ph type="body" sz="quarter" idx="10" hasCustomPrompt="1"/>
          </p:nvPr>
        </p:nvSpPr>
        <p:spPr>
          <a:xfrm>
            <a:off x="838202" y="2438400"/>
            <a:ext cx="4851398" cy="246221"/>
          </a:xfrm>
        </p:spPr>
        <p:txBody>
          <a:bodyPr>
            <a:spAutoFit/>
          </a:bodyPr>
          <a:lstStyle>
            <a:lvl1pPr marL="0" indent="0">
              <a:buFontTx/>
              <a:buNone/>
              <a:defRPr>
                <a:solidFill>
                  <a:schemeClr val="bg1"/>
                </a:solidFill>
              </a:defRPr>
            </a:lvl1pPr>
          </a:lstStyle>
          <a:p>
            <a:pPr lvl="0"/>
            <a:r>
              <a:rPr lang="de-DE" dirty="0"/>
              <a:t>CHAPTER SLIDE </a:t>
            </a:r>
            <a:endParaRPr lang="en-US" dirty="0"/>
          </a:p>
        </p:txBody>
      </p:sp>
      <p:sp>
        <p:nvSpPr>
          <p:cNvPr id="39" name="Textplatzhalter 38">
            <a:extLst>
              <a:ext uri="{FF2B5EF4-FFF2-40B4-BE49-F238E27FC236}">
                <a16:creationId xmlns:a16="http://schemas.microsoft.com/office/drawing/2014/main" id="{487BA348-B187-A448-D5AB-139C0D2D03EB}"/>
              </a:ext>
            </a:extLst>
          </p:cNvPr>
          <p:cNvSpPr>
            <a:spLocks noGrp="1"/>
          </p:cNvSpPr>
          <p:nvPr>
            <p:ph type="body" sz="quarter" idx="11" hasCustomPrompt="1"/>
          </p:nvPr>
        </p:nvSpPr>
        <p:spPr>
          <a:xfrm>
            <a:off x="838202" y="2865683"/>
            <a:ext cx="4851398" cy="984885"/>
          </a:xfrm>
        </p:spPr>
        <p:txBody>
          <a:bodyPr>
            <a:spAutoFit/>
          </a:bodyPr>
          <a:lstStyle>
            <a:lvl1pPr marL="0" indent="0">
              <a:buFontTx/>
              <a:buNone/>
              <a:defRPr sz="3200" b="1">
                <a:solidFill>
                  <a:schemeClr val="bg1"/>
                </a:solidFill>
              </a:defRPr>
            </a:lvl1pPr>
            <a:lvl2pPr>
              <a:defRPr sz="3200"/>
            </a:lvl2pPr>
            <a:lvl3pPr>
              <a:defRPr sz="3200"/>
            </a:lvl3pPr>
            <a:lvl4pPr>
              <a:defRPr sz="3200"/>
            </a:lvl4pPr>
            <a:lvl5pPr>
              <a:defRPr sz="3200"/>
            </a:lvl5pPr>
          </a:lstStyle>
          <a:p>
            <a:pPr lvl="0"/>
            <a:r>
              <a:rPr lang="de-DE" sz="3200" dirty="0" err="1"/>
              <a:t>Lorem</a:t>
            </a:r>
            <a:r>
              <a:rPr lang="de-DE" sz="3200" dirty="0"/>
              <a:t> </a:t>
            </a:r>
            <a:r>
              <a:rPr lang="de-DE" sz="3200" dirty="0" err="1"/>
              <a:t>ipsum</a:t>
            </a:r>
            <a:r>
              <a:rPr lang="de-DE" sz="3200" dirty="0"/>
              <a:t> </a:t>
            </a:r>
            <a:r>
              <a:rPr lang="de-DE" sz="3200" dirty="0" err="1"/>
              <a:t>dolor</a:t>
            </a:r>
            <a:br>
              <a:rPr lang="de-DE" sz="3200" dirty="0"/>
            </a:br>
            <a:r>
              <a:rPr lang="en-US" sz="3200" dirty="0"/>
              <a:t>SEGOE UI 32 PT</a:t>
            </a:r>
            <a:endParaRPr lang="en-US" dirty="0"/>
          </a:p>
        </p:txBody>
      </p:sp>
      <p:grpSp>
        <p:nvGrpSpPr>
          <p:cNvPr id="49" name="Gruppieren 48">
            <a:extLst>
              <a:ext uri="{FF2B5EF4-FFF2-40B4-BE49-F238E27FC236}">
                <a16:creationId xmlns:a16="http://schemas.microsoft.com/office/drawing/2014/main" id="{B3119935-17F8-1B05-6633-F72A2D538C87}"/>
              </a:ext>
            </a:extLst>
          </p:cNvPr>
          <p:cNvGrpSpPr>
            <a:grpSpLocks noChangeAspect="1"/>
          </p:cNvGrpSpPr>
          <p:nvPr userDrawn="1"/>
        </p:nvGrpSpPr>
        <p:grpSpPr bwMode="gray">
          <a:xfrm>
            <a:off x="10249290" y="221991"/>
            <a:ext cx="1440000" cy="112972"/>
            <a:chOff x="6460986" y="477897"/>
            <a:chExt cx="2190421" cy="169783"/>
          </a:xfrm>
          <a:solidFill>
            <a:schemeClr val="bg1"/>
          </a:solidFill>
        </p:grpSpPr>
        <p:sp>
          <p:nvSpPr>
            <p:cNvPr id="50" name="Freihandform: Form 20">
              <a:extLst>
                <a:ext uri="{FF2B5EF4-FFF2-40B4-BE49-F238E27FC236}">
                  <a16:creationId xmlns:a16="http://schemas.microsoft.com/office/drawing/2014/main" id="{45E32006-6FC9-E274-4BE1-394018ED5ACE}"/>
                </a:ext>
              </a:extLst>
            </p:cNvPr>
            <p:cNvSpPr/>
            <p:nvPr/>
          </p:nvSpPr>
          <p:spPr bwMode="gray">
            <a:xfrm>
              <a:off x="6460986" y="477897"/>
              <a:ext cx="234568" cy="167549"/>
            </a:xfrm>
            <a:custGeom>
              <a:avLst/>
              <a:gdLst>
                <a:gd name="connsiteX0" fmla="*/ 211112 w 234568"/>
                <a:gd name="connsiteY0" fmla="*/ 0 h 167548"/>
                <a:gd name="connsiteX1" fmla="*/ 119518 w 234568"/>
                <a:gd name="connsiteY1" fmla="*/ 154145 h 167548"/>
                <a:gd name="connsiteX2" fmla="*/ 26808 w 234568"/>
                <a:gd name="connsiteY2" fmla="*/ 0 h 167548"/>
                <a:gd name="connsiteX3" fmla="*/ 0 w 234568"/>
                <a:gd name="connsiteY3" fmla="*/ 0 h 167548"/>
                <a:gd name="connsiteX4" fmla="*/ 0 w 234568"/>
                <a:gd name="connsiteY4" fmla="*/ 174251 h 167548"/>
                <a:gd name="connsiteX5" fmla="*/ 17872 w 234568"/>
                <a:gd name="connsiteY5" fmla="*/ 174251 h 167548"/>
                <a:gd name="connsiteX6" fmla="*/ 17872 w 234568"/>
                <a:gd name="connsiteY6" fmla="*/ 15638 h 167548"/>
                <a:gd name="connsiteX7" fmla="*/ 17872 w 234568"/>
                <a:gd name="connsiteY7" fmla="*/ 15638 h 167548"/>
                <a:gd name="connsiteX8" fmla="*/ 112817 w 234568"/>
                <a:gd name="connsiteY8" fmla="*/ 174251 h 167548"/>
                <a:gd name="connsiteX9" fmla="*/ 125103 w 234568"/>
                <a:gd name="connsiteY9" fmla="*/ 174251 h 167548"/>
                <a:gd name="connsiteX10" fmla="*/ 220047 w 234568"/>
                <a:gd name="connsiteY10" fmla="*/ 15638 h 167548"/>
                <a:gd name="connsiteX11" fmla="*/ 221164 w 234568"/>
                <a:gd name="connsiteY11" fmla="*/ 15638 h 167548"/>
                <a:gd name="connsiteX12" fmla="*/ 221164 w 234568"/>
                <a:gd name="connsiteY12" fmla="*/ 174251 h 167548"/>
                <a:gd name="connsiteX13" fmla="*/ 237919 w 234568"/>
                <a:gd name="connsiteY13" fmla="*/ 174251 h 167548"/>
                <a:gd name="connsiteX14" fmla="*/ 237919 w 234568"/>
                <a:gd name="connsiteY14" fmla="*/ 0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568" h="167548">
                  <a:moveTo>
                    <a:pt x="211112" y="0"/>
                  </a:moveTo>
                  <a:lnTo>
                    <a:pt x="119518" y="154145"/>
                  </a:lnTo>
                  <a:lnTo>
                    <a:pt x="26808" y="0"/>
                  </a:lnTo>
                  <a:lnTo>
                    <a:pt x="0" y="0"/>
                  </a:lnTo>
                  <a:lnTo>
                    <a:pt x="0" y="174251"/>
                  </a:lnTo>
                  <a:lnTo>
                    <a:pt x="17872" y="174251"/>
                  </a:lnTo>
                  <a:lnTo>
                    <a:pt x="17872" y="15638"/>
                  </a:lnTo>
                  <a:lnTo>
                    <a:pt x="17872" y="15638"/>
                  </a:lnTo>
                  <a:lnTo>
                    <a:pt x="112817" y="174251"/>
                  </a:lnTo>
                  <a:lnTo>
                    <a:pt x="125103" y="174251"/>
                  </a:lnTo>
                  <a:lnTo>
                    <a:pt x="220047" y="15638"/>
                  </a:lnTo>
                  <a:lnTo>
                    <a:pt x="221164" y="15638"/>
                  </a:lnTo>
                  <a:lnTo>
                    <a:pt x="221164" y="174251"/>
                  </a:lnTo>
                  <a:lnTo>
                    <a:pt x="237919" y="174251"/>
                  </a:lnTo>
                  <a:lnTo>
                    <a:pt x="237919" y="0"/>
                  </a:lnTo>
                  <a:close/>
                </a:path>
              </a:pathLst>
            </a:custGeom>
            <a:grpFill/>
            <a:ln w="11159" cap="flat">
              <a:noFill/>
              <a:prstDash val="solid"/>
              <a:miter/>
            </a:ln>
          </p:spPr>
          <p:txBody>
            <a:bodyPr rtlCol="0" anchor="ctr"/>
            <a:lstStyle/>
            <a:p>
              <a:endParaRPr lang="de-DE" noProof="0" dirty="0"/>
            </a:p>
          </p:txBody>
        </p:sp>
        <p:sp>
          <p:nvSpPr>
            <p:cNvPr id="51" name="Freihandform: Form 33">
              <a:extLst>
                <a:ext uri="{FF2B5EF4-FFF2-40B4-BE49-F238E27FC236}">
                  <a16:creationId xmlns:a16="http://schemas.microsoft.com/office/drawing/2014/main" id="{7A5675E8-450A-2F2C-9723-DF6EBF71792D}"/>
                </a:ext>
              </a:extLst>
            </p:cNvPr>
            <p:cNvSpPr/>
            <p:nvPr/>
          </p:nvSpPr>
          <p:spPr bwMode="gray">
            <a:xfrm>
              <a:off x="6731298" y="524811"/>
              <a:ext cx="122869" cy="122869"/>
            </a:xfrm>
            <a:custGeom>
              <a:avLst/>
              <a:gdLst>
                <a:gd name="connsiteX0" fmla="*/ 0 w 122869"/>
                <a:gd name="connsiteY0" fmla="*/ 0 h 122869"/>
                <a:gd name="connsiteX1" fmla="*/ 0 w 122869"/>
                <a:gd name="connsiteY1" fmla="*/ 127337 h 122869"/>
                <a:gd name="connsiteX2" fmla="*/ 126220 w 122869"/>
                <a:gd name="connsiteY2" fmla="*/ 127337 h 122869"/>
                <a:gd name="connsiteX3" fmla="*/ 126220 w 122869"/>
                <a:gd name="connsiteY3" fmla="*/ 112816 h 122869"/>
                <a:gd name="connsiteX4" fmla="*/ 17872 w 122869"/>
                <a:gd name="connsiteY4" fmla="*/ 112816 h 122869"/>
                <a:gd name="connsiteX5" fmla="*/ 17872 w 122869"/>
                <a:gd name="connsiteY5" fmla="*/ 69253 h 122869"/>
                <a:gd name="connsiteX6" fmla="*/ 120635 w 122869"/>
                <a:gd name="connsiteY6" fmla="*/ 69253 h 122869"/>
                <a:gd name="connsiteX7" fmla="*/ 120635 w 122869"/>
                <a:gd name="connsiteY7" fmla="*/ 54733 h 122869"/>
                <a:gd name="connsiteX8" fmla="*/ 17872 w 122869"/>
                <a:gd name="connsiteY8" fmla="*/ 54733 h 122869"/>
                <a:gd name="connsiteX9" fmla="*/ 17872 w 122869"/>
                <a:gd name="connsiteY9" fmla="*/ 14521 h 122869"/>
                <a:gd name="connsiteX10" fmla="*/ 125103 w 122869"/>
                <a:gd name="connsiteY10" fmla="*/ 14521 h 122869"/>
                <a:gd name="connsiteX11" fmla="*/ 125103 w 122869"/>
                <a:gd name="connsiteY11" fmla="*/ 0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0" y="127337"/>
                  </a:lnTo>
                  <a:lnTo>
                    <a:pt x="126220" y="127337"/>
                  </a:lnTo>
                  <a:lnTo>
                    <a:pt x="126220" y="112816"/>
                  </a:lnTo>
                  <a:lnTo>
                    <a:pt x="17872" y="112816"/>
                  </a:lnTo>
                  <a:lnTo>
                    <a:pt x="17872" y="69253"/>
                  </a:lnTo>
                  <a:lnTo>
                    <a:pt x="120635" y="69253"/>
                  </a:lnTo>
                  <a:lnTo>
                    <a:pt x="120635" y="54733"/>
                  </a:lnTo>
                  <a:lnTo>
                    <a:pt x="17872" y="54733"/>
                  </a:lnTo>
                  <a:lnTo>
                    <a:pt x="17872" y="14521"/>
                  </a:lnTo>
                  <a:lnTo>
                    <a:pt x="125103" y="14521"/>
                  </a:lnTo>
                  <a:lnTo>
                    <a:pt x="125103" y="0"/>
                  </a:lnTo>
                  <a:close/>
                </a:path>
              </a:pathLst>
            </a:custGeom>
            <a:grpFill/>
            <a:ln w="11159" cap="flat">
              <a:noFill/>
              <a:prstDash val="solid"/>
              <a:miter/>
            </a:ln>
          </p:spPr>
          <p:txBody>
            <a:bodyPr rtlCol="0" anchor="ctr"/>
            <a:lstStyle/>
            <a:p>
              <a:endParaRPr lang="de-DE" noProof="0" dirty="0"/>
            </a:p>
          </p:txBody>
        </p:sp>
        <p:sp>
          <p:nvSpPr>
            <p:cNvPr id="52" name="Freihandform: Form 35">
              <a:extLst>
                <a:ext uri="{FF2B5EF4-FFF2-40B4-BE49-F238E27FC236}">
                  <a16:creationId xmlns:a16="http://schemas.microsoft.com/office/drawing/2014/main" id="{6C6EA749-11D6-C176-728E-91E59AF18244}"/>
                </a:ext>
              </a:extLst>
            </p:cNvPr>
            <p:cNvSpPr/>
            <p:nvPr/>
          </p:nvSpPr>
          <p:spPr bwMode="gray">
            <a:xfrm>
              <a:off x="6883209" y="524811"/>
              <a:ext cx="11170" cy="122869"/>
            </a:xfrm>
            <a:custGeom>
              <a:avLst/>
              <a:gdLst>
                <a:gd name="connsiteX0" fmla="*/ 0 w 11169"/>
                <a:gd name="connsiteY0" fmla="*/ 0 h 122869"/>
                <a:gd name="connsiteX1" fmla="*/ 16755 w 11169"/>
                <a:gd name="connsiteY1" fmla="*/ 0 h 122869"/>
                <a:gd name="connsiteX2" fmla="*/ 16755 w 11169"/>
                <a:gd name="connsiteY2" fmla="*/ 127337 h 122869"/>
                <a:gd name="connsiteX3" fmla="*/ 0 w 11169"/>
                <a:gd name="connsiteY3" fmla="*/ 127337 h 122869"/>
              </a:gdLst>
              <a:ahLst/>
              <a:cxnLst>
                <a:cxn ang="0">
                  <a:pos x="connsiteX0" y="connsiteY0"/>
                </a:cxn>
                <a:cxn ang="0">
                  <a:pos x="connsiteX1" y="connsiteY1"/>
                </a:cxn>
                <a:cxn ang="0">
                  <a:pos x="connsiteX2" y="connsiteY2"/>
                </a:cxn>
                <a:cxn ang="0">
                  <a:pos x="connsiteX3" y="connsiteY3"/>
                </a:cxn>
              </a:cxnLst>
              <a:rect l="l" t="t" r="r" b="b"/>
              <a:pathLst>
                <a:path w="11169" h="122869">
                  <a:moveTo>
                    <a:pt x="0" y="0"/>
                  </a:moveTo>
                  <a:lnTo>
                    <a:pt x="16755" y="0"/>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53" name="Freihandform: Form 36">
              <a:extLst>
                <a:ext uri="{FF2B5EF4-FFF2-40B4-BE49-F238E27FC236}">
                  <a16:creationId xmlns:a16="http://schemas.microsoft.com/office/drawing/2014/main" id="{1D78AD1E-BDDA-9380-BAE7-D10143BA6E58}"/>
                </a:ext>
              </a:extLst>
            </p:cNvPr>
            <p:cNvSpPr/>
            <p:nvPr/>
          </p:nvSpPr>
          <p:spPr bwMode="gray">
            <a:xfrm>
              <a:off x="6932357"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54" name="Freihandform: Form 37">
              <a:extLst>
                <a:ext uri="{FF2B5EF4-FFF2-40B4-BE49-F238E27FC236}">
                  <a16:creationId xmlns:a16="http://schemas.microsoft.com/office/drawing/2014/main" id="{F006DE5F-66AA-921C-BF87-93AD5B58B2A7}"/>
                </a:ext>
              </a:extLst>
            </p:cNvPr>
            <p:cNvSpPr/>
            <p:nvPr/>
          </p:nvSpPr>
          <p:spPr bwMode="gray">
            <a:xfrm>
              <a:off x="7105490"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55" name="Freihandform: Form 38">
              <a:extLst>
                <a:ext uri="{FF2B5EF4-FFF2-40B4-BE49-F238E27FC236}">
                  <a16:creationId xmlns:a16="http://schemas.microsoft.com/office/drawing/2014/main" id="{5A131B84-0EFA-51C8-EABE-EAB76ADDF271}"/>
                </a:ext>
              </a:extLst>
            </p:cNvPr>
            <p:cNvSpPr/>
            <p:nvPr/>
          </p:nvSpPr>
          <p:spPr bwMode="gray">
            <a:xfrm>
              <a:off x="7280858" y="524811"/>
              <a:ext cx="156379" cy="122869"/>
            </a:xfrm>
            <a:custGeom>
              <a:avLst/>
              <a:gdLst>
                <a:gd name="connsiteX0" fmla="*/ 0 w 156378"/>
                <a:gd name="connsiteY0" fmla="*/ 0 h 122869"/>
                <a:gd name="connsiteX1" fmla="*/ 25691 w 156378"/>
                <a:gd name="connsiteY1" fmla="*/ 0 h 122869"/>
                <a:gd name="connsiteX2" fmla="*/ 141858 w 156378"/>
                <a:gd name="connsiteY2" fmla="*/ 111699 h 122869"/>
                <a:gd name="connsiteX3" fmla="*/ 141858 w 156378"/>
                <a:gd name="connsiteY3" fmla="*/ 0 h 122869"/>
                <a:gd name="connsiteX4" fmla="*/ 158613 w 156378"/>
                <a:gd name="connsiteY4" fmla="*/ 0 h 122869"/>
                <a:gd name="connsiteX5" fmla="*/ 158613 w 156378"/>
                <a:gd name="connsiteY5" fmla="*/ 127337 h 122869"/>
                <a:gd name="connsiteX6" fmla="*/ 132922 w 156378"/>
                <a:gd name="connsiteY6" fmla="*/ 127337 h 122869"/>
                <a:gd name="connsiteX7" fmla="*/ 16755 w 156378"/>
                <a:gd name="connsiteY7" fmla="*/ 15638 h 122869"/>
                <a:gd name="connsiteX8" fmla="*/ 16755 w 156378"/>
                <a:gd name="connsiteY8" fmla="*/ 127337 h 122869"/>
                <a:gd name="connsiteX9" fmla="*/ 0 w 156378"/>
                <a:gd name="connsiteY9"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78" h="122869">
                  <a:moveTo>
                    <a:pt x="0" y="0"/>
                  </a:moveTo>
                  <a:lnTo>
                    <a:pt x="25691" y="0"/>
                  </a:lnTo>
                  <a:lnTo>
                    <a:pt x="141858" y="111699"/>
                  </a:lnTo>
                  <a:lnTo>
                    <a:pt x="141858" y="0"/>
                  </a:lnTo>
                  <a:lnTo>
                    <a:pt x="158613" y="0"/>
                  </a:lnTo>
                  <a:lnTo>
                    <a:pt x="158613" y="127337"/>
                  </a:lnTo>
                  <a:lnTo>
                    <a:pt x="132922" y="127337"/>
                  </a:lnTo>
                  <a:lnTo>
                    <a:pt x="16755" y="15638"/>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56" name="Freihandform: Form 39">
              <a:extLst>
                <a:ext uri="{FF2B5EF4-FFF2-40B4-BE49-F238E27FC236}">
                  <a16:creationId xmlns:a16="http://schemas.microsoft.com/office/drawing/2014/main" id="{854EA333-92D3-A855-4EA6-3C0DDFA66212}"/>
                </a:ext>
              </a:extLst>
            </p:cNvPr>
            <p:cNvSpPr/>
            <p:nvPr/>
          </p:nvSpPr>
          <p:spPr bwMode="gray">
            <a:xfrm>
              <a:off x="7471863"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7872 w 122869"/>
                <a:gd name="connsiteY3" fmla="*/ 14521 h 122869"/>
                <a:gd name="connsiteX4" fmla="*/ 17872 w 122869"/>
                <a:gd name="connsiteY4" fmla="*/ 54733 h 122869"/>
                <a:gd name="connsiteX5" fmla="*/ 120635 w 122869"/>
                <a:gd name="connsiteY5" fmla="*/ 54733 h 122869"/>
                <a:gd name="connsiteX6" fmla="*/ 120635 w 122869"/>
                <a:gd name="connsiteY6" fmla="*/ 69253 h 122869"/>
                <a:gd name="connsiteX7" fmla="*/ 17872 w 122869"/>
                <a:gd name="connsiteY7" fmla="*/ 69253 h 122869"/>
                <a:gd name="connsiteX8" fmla="*/ 17872 w 122869"/>
                <a:gd name="connsiteY8" fmla="*/ 112816 h 122869"/>
                <a:gd name="connsiteX9" fmla="*/ 126220 w 122869"/>
                <a:gd name="connsiteY9" fmla="*/ 112816 h 122869"/>
                <a:gd name="connsiteX10" fmla="*/ 126220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7872" y="14521"/>
                  </a:lnTo>
                  <a:lnTo>
                    <a:pt x="17872" y="54733"/>
                  </a:lnTo>
                  <a:lnTo>
                    <a:pt x="120635" y="54733"/>
                  </a:lnTo>
                  <a:lnTo>
                    <a:pt x="120635" y="69253"/>
                  </a:lnTo>
                  <a:lnTo>
                    <a:pt x="17872" y="69253"/>
                  </a:lnTo>
                  <a:lnTo>
                    <a:pt x="17872" y="112816"/>
                  </a:lnTo>
                  <a:lnTo>
                    <a:pt x="126220" y="112816"/>
                  </a:lnTo>
                  <a:lnTo>
                    <a:pt x="126220" y="127337"/>
                  </a:lnTo>
                  <a:lnTo>
                    <a:pt x="0" y="127337"/>
                  </a:lnTo>
                  <a:close/>
                </a:path>
              </a:pathLst>
            </a:custGeom>
            <a:grpFill/>
            <a:ln w="11159" cap="flat">
              <a:noFill/>
              <a:prstDash val="solid"/>
              <a:miter/>
            </a:ln>
          </p:spPr>
          <p:txBody>
            <a:bodyPr rtlCol="0" anchor="ctr"/>
            <a:lstStyle/>
            <a:p>
              <a:endParaRPr lang="de-DE" noProof="0" dirty="0"/>
            </a:p>
          </p:txBody>
        </p:sp>
        <p:sp>
          <p:nvSpPr>
            <p:cNvPr id="57" name="Freihandform: Form 40">
              <a:extLst>
                <a:ext uri="{FF2B5EF4-FFF2-40B4-BE49-F238E27FC236}">
                  <a16:creationId xmlns:a16="http://schemas.microsoft.com/office/drawing/2014/main" id="{C68F14C6-974A-CE13-6C68-48AE5C5E53E3}"/>
                </a:ext>
              </a:extLst>
            </p:cNvPr>
            <p:cNvSpPr/>
            <p:nvPr/>
          </p:nvSpPr>
          <p:spPr bwMode="gray">
            <a:xfrm>
              <a:off x="7622657" y="524811"/>
              <a:ext cx="134039" cy="122869"/>
            </a:xfrm>
            <a:custGeom>
              <a:avLst/>
              <a:gdLst>
                <a:gd name="connsiteX0" fmla="*/ 0 w 134038"/>
                <a:gd name="connsiteY0" fmla="*/ 0 h 122869"/>
                <a:gd name="connsiteX1" fmla="*/ 101647 w 134038"/>
                <a:gd name="connsiteY1" fmla="*/ 0 h 122869"/>
                <a:gd name="connsiteX2" fmla="*/ 144092 w 134038"/>
                <a:gd name="connsiteY2" fmla="*/ 35744 h 122869"/>
                <a:gd name="connsiteX3" fmla="*/ 144092 w 134038"/>
                <a:gd name="connsiteY3" fmla="*/ 45797 h 122869"/>
                <a:gd name="connsiteX4" fmla="*/ 120635 w 134038"/>
                <a:gd name="connsiteY4" fmla="*/ 70370 h 122869"/>
                <a:gd name="connsiteX5" fmla="*/ 120635 w 134038"/>
                <a:gd name="connsiteY5" fmla="*/ 70370 h 122869"/>
                <a:gd name="connsiteX6" fmla="*/ 142975 w 134038"/>
                <a:gd name="connsiteY6" fmla="*/ 93827 h 122869"/>
                <a:gd name="connsiteX7" fmla="*/ 142975 w 134038"/>
                <a:gd name="connsiteY7" fmla="*/ 126220 h 122869"/>
                <a:gd name="connsiteX8" fmla="*/ 127337 w 134038"/>
                <a:gd name="connsiteY8" fmla="*/ 126220 h 122869"/>
                <a:gd name="connsiteX9" fmla="*/ 127337 w 134038"/>
                <a:gd name="connsiteY9" fmla="*/ 98295 h 122869"/>
                <a:gd name="connsiteX10" fmla="*/ 101647 w 134038"/>
                <a:gd name="connsiteY10" fmla="*/ 75955 h 122869"/>
                <a:gd name="connsiteX11" fmla="*/ 17872 w 134038"/>
                <a:gd name="connsiteY11" fmla="*/ 75955 h 122869"/>
                <a:gd name="connsiteX12" fmla="*/ 17872 w 134038"/>
                <a:gd name="connsiteY12" fmla="*/ 126220 h 122869"/>
                <a:gd name="connsiteX13" fmla="*/ 1117 w 134038"/>
                <a:gd name="connsiteY13" fmla="*/ 126220 h 122869"/>
                <a:gd name="connsiteX14" fmla="*/ 1117 w 134038"/>
                <a:gd name="connsiteY14" fmla="*/ 0 h 122869"/>
                <a:gd name="connsiteX15" fmla="*/ 100529 w 134038"/>
                <a:gd name="connsiteY15" fmla="*/ 63669 h 122869"/>
                <a:gd name="connsiteX16" fmla="*/ 127337 w 134038"/>
                <a:gd name="connsiteY16" fmla="*/ 45797 h 122869"/>
                <a:gd name="connsiteX17" fmla="*/ 127337 w 134038"/>
                <a:gd name="connsiteY17" fmla="*/ 34627 h 122869"/>
                <a:gd name="connsiteX18" fmla="*/ 96062 w 134038"/>
                <a:gd name="connsiteY18" fmla="*/ 15638 h 122869"/>
                <a:gd name="connsiteX19" fmla="*/ 17872 w 134038"/>
                <a:gd name="connsiteY19" fmla="*/ 15638 h 122869"/>
                <a:gd name="connsiteX20" fmla="*/ 17872 w 134038"/>
                <a:gd name="connsiteY20" fmla="*/ 64786 h 122869"/>
                <a:gd name="connsiteX21" fmla="*/ 100529 w 134038"/>
                <a:gd name="connsiteY21" fmla="*/ 64786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038" h="122869">
                  <a:moveTo>
                    <a:pt x="0" y="0"/>
                  </a:moveTo>
                  <a:lnTo>
                    <a:pt x="101647" y="0"/>
                  </a:lnTo>
                  <a:cubicBezTo>
                    <a:pt x="138507" y="0"/>
                    <a:pt x="144092" y="12287"/>
                    <a:pt x="144092" y="35744"/>
                  </a:cubicBezTo>
                  <a:lnTo>
                    <a:pt x="144092" y="45797"/>
                  </a:lnTo>
                  <a:cubicBezTo>
                    <a:pt x="144092" y="63669"/>
                    <a:pt x="134039" y="68136"/>
                    <a:pt x="120635" y="70370"/>
                  </a:cubicBezTo>
                  <a:lnTo>
                    <a:pt x="120635" y="70370"/>
                  </a:lnTo>
                  <a:cubicBezTo>
                    <a:pt x="138507" y="73721"/>
                    <a:pt x="142975" y="82657"/>
                    <a:pt x="142975" y="93827"/>
                  </a:cubicBezTo>
                  <a:lnTo>
                    <a:pt x="142975" y="126220"/>
                  </a:lnTo>
                  <a:lnTo>
                    <a:pt x="127337" y="126220"/>
                  </a:lnTo>
                  <a:lnTo>
                    <a:pt x="127337" y="98295"/>
                  </a:lnTo>
                  <a:cubicBezTo>
                    <a:pt x="127337" y="78189"/>
                    <a:pt x="117284" y="75955"/>
                    <a:pt x="101647" y="75955"/>
                  </a:cubicBezTo>
                  <a:lnTo>
                    <a:pt x="17872" y="75955"/>
                  </a:lnTo>
                  <a:lnTo>
                    <a:pt x="17872" y="126220"/>
                  </a:lnTo>
                  <a:lnTo>
                    <a:pt x="1117" y="126220"/>
                  </a:lnTo>
                  <a:lnTo>
                    <a:pt x="1117" y="0"/>
                  </a:lnTo>
                  <a:close/>
                  <a:moveTo>
                    <a:pt x="100529" y="63669"/>
                  </a:moveTo>
                  <a:cubicBezTo>
                    <a:pt x="119518" y="63669"/>
                    <a:pt x="127337" y="58084"/>
                    <a:pt x="127337" y="45797"/>
                  </a:cubicBezTo>
                  <a:lnTo>
                    <a:pt x="127337" y="34627"/>
                  </a:lnTo>
                  <a:cubicBezTo>
                    <a:pt x="127337" y="20106"/>
                    <a:pt x="120635" y="15638"/>
                    <a:pt x="96062" y="15638"/>
                  </a:cubicBezTo>
                  <a:lnTo>
                    <a:pt x="17872" y="15638"/>
                  </a:lnTo>
                  <a:lnTo>
                    <a:pt x="17872" y="64786"/>
                  </a:lnTo>
                  <a:lnTo>
                    <a:pt x="100529" y="64786"/>
                  </a:lnTo>
                  <a:close/>
                </a:path>
              </a:pathLst>
            </a:custGeom>
            <a:grpFill/>
            <a:ln w="11159" cap="flat">
              <a:noFill/>
              <a:prstDash val="solid"/>
              <a:miter/>
            </a:ln>
          </p:spPr>
          <p:txBody>
            <a:bodyPr rtlCol="0" anchor="ctr"/>
            <a:lstStyle/>
            <a:p>
              <a:endParaRPr lang="de-DE" noProof="0" dirty="0"/>
            </a:p>
          </p:txBody>
        </p:sp>
        <p:sp>
          <p:nvSpPr>
            <p:cNvPr id="58" name="Freihandform: Form 41">
              <a:extLst>
                <a:ext uri="{FF2B5EF4-FFF2-40B4-BE49-F238E27FC236}">
                  <a16:creationId xmlns:a16="http://schemas.microsoft.com/office/drawing/2014/main" id="{962AEF53-154E-9961-7100-660F25494CB4}"/>
                </a:ext>
              </a:extLst>
            </p:cNvPr>
            <p:cNvSpPr/>
            <p:nvPr/>
          </p:nvSpPr>
          <p:spPr bwMode="gray">
            <a:xfrm>
              <a:off x="7859460" y="477897"/>
              <a:ext cx="178719" cy="167549"/>
            </a:xfrm>
            <a:custGeom>
              <a:avLst/>
              <a:gdLst>
                <a:gd name="connsiteX0" fmla="*/ 0 w 178718"/>
                <a:gd name="connsiteY0" fmla="*/ 0 h 167548"/>
                <a:gd name="connsiteX1" fmla="*/ 141858 w 178718"/>
                <a:gd name="connsiteY1" fmla="*/ 0 h 167548"/>
                <a:gd name="connsiteX2" fmla="*/ 175368 w 178718"/>
                <a:gd name="connsiteY2" fmla="*/ 40212 h 167548"/>
                <a:gd name="connsiteX3" fmla="*/ 175368 w 178718"/>
                <a:gd name="connsiteY3" fmla="*/ 51382 h 167548"/>
                <a:gd name="connsiteX4" fmla="*/ 155262 w 178718"/>
                <a:gd name="connsiteY4" fmla="*/ 82657 h 167548"/>
                <a:gd name="connsiteX5" fmla="*/ 155262 w 178718"/>
                <a:gd name="connsiteY5" fmla="*/ 83774 h 167548"/>
                <a:gd name="connsiteX6" fmla="*/ 180953 w 178718"/>
                <a:gd name="connsiteY6" fmla="*/ 120635 h 167548"/>
                <a:gd name="connsiteX7" fmla="*/ 180953 w 178718"/>
                <a:gd name="connsiteY7" fmla="*/ 136273 h 167548"/>
                <a:gd name="connsiteX8" fmla="*/ 144092 w 178718"/>
                <a:gd name="connsiteY8" fmla="*/ 175368 h 167548"/>
                <a:gd name="connsiteX9" fmla="*/ 0 w 178718"/>
                <a:gd name="connsiteY9" fmla="*/ 175368 h 167548"/>
                <a:gd name="connsiteX10" fmla="*/ 0 w 178718"/>
                <a:gd name="connsiteY10" fmla="*/ 0 h 167548"/>
                <a:gd name="connsiteX11" fmla="*/ 158613 w 178718"/>
                <a:gd name="connsiteY11" fmla="*/ 39095 h 167548"/>
                <a:gd name="connsiteX12" fmla="*/ 140741 w 178718"/>
                <a:gd name="connsiteY12" fmla="*/ 14521 h 167548"/>
                <a:gd name="connsiteX13" fmla="*/ 17872 w 178718"/>
                <a:gd name="connsiteY13" fmla="*/ 14521 h 167548"/>
                <a:gd name="connsiteX14" fmla="*/ 17872 w 178718"/>
                <a:gd name="connsiteY14" fmla="*/ 78189 h 167548"/>
                <a:gd name="connsiteX15" fmla="*/ 140741 w 178718"/>
                <a:gd name="connsiteY15" fmla="*/ 78189 h 167548"/>
                <a:gd name="connsiteX16" fmla="*/ 159730 w 178718"/>
                <a:gd name="connsiteY16" fmla="*/ 50265 h 167548"/>
                <a:gd name="connsiteX17" fmla="*/ 159730 w 178718"/>
                <a:gd name="connsiteY17" fmla="*/ 39095 h 167548"/>
                <a:gd name="connsiteX18" fmla="*/ 164198 w 178718"/>
                <a:gd name="connsiteY18" fmla="*/ 122869 h 167548"/>
                <a:gd name="connsiteX19" fmla="*/ 139624 w 178718"/>
                <a:gd name="connsiteY19" fmla="*/ 92710 h 167548"/>
                <a:gd name="connsiteX20" fmla="*/ 17872 w 178718"/>
                <a:gd name="connsiteY20" fmla="*/ 92710 h 167548"/>
                <a:gd name="connsiteX21" fmla="*/ 17872 w 178718"/>
                <a:gd name="connsiteY21" fmla="*/ 160847 h 167548"/>
                <a:gd name="connsiteX22" fmla="*/ 141858 w 178718"/>
                <a:gd name="connsiteY22" fmla="*/ 160847 h 167548"/>
                <a:gd name="connsiteX23" fmla="*/ 164198 w 178718"/>
                <a:gd name="connsiteY23" fmla="*/ 131805 h 167548"/>
                <a:gd name="connsiteX24" fmla="*/ 164198 w 178718"/>
                <a:gd name="connsiteY24" fmla="*/ 122869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718" h="167548">
                  <a:moveTo>
                    <a:pt x="0" y="0"/>
                  </a:moveTo>
                  <a:lnTo>
                    <a:pt x="141858" y="0"/>
                  </a:lnTo>
                  <a:cubicBezTo>
                    <a:pt x="167549" y="0"/>
                    <a:pt x="175368" y="22340"/>
                    <a:pt x="175368" y="40212"/>
                  </a:cubicBezTo>
                  <a:lnTo>
                    <a:pt x="175368" y="51382"/>
                  </a:lnTo>
                  <a:cubicBezTo>
                    <a:pt x="175368" y="63669"/>
                    <a:pt x="168665" y="82657"/>
                    <a:pt x="155262" y="82657"/>
                  </a:cubicBezTo>
                  <a:lnTo>
                    <a:pt x="155262" y="83774"/>
                  </a:lnTo>
                  <a:cubicBezTo>
                    <a:pt x="169783" y="83774"/>
                    <a:pt x="180953" y="98295"/>
                    <a:pt x="180953" y="120635"/>
                  </a:cubicBezTo>
                  <a:lnTo>
                    <a:pt x="180953" y="136273"/>
                  </a:lnTo>
                  <a:cubicBezTo>
                    <a:pt x="180953" y="156379"/>
                    <a:pt x="165315" y="175368"/>
                    <a:pt x="144092" y="175368"/>
                  </a:cubicBezTo>
                  <a:lnTo>
                    <a:pt x="0" y="175368"/>
                  </a:lnTo>
                  <a:lnTo>
                    <a:pt x="0" y="0"/>
                  </a:lnTo>
                  <a:close/>
                  <a:moveTo>
                    <a:pt x="158613" y="39095"/>
                  </a:moveTo>
                  <a:cubicBezTo>
                    <a:pt x="158613" y="23457"/>
                    <a:pt x="150794" y="14521"/>
                    <a:pt x="140741" y="14521"/>
                  </a:cubicBezTo>
                  <a:lnTo>
                    <a:pt x="17872" y="14521"/>
                  </a:lnTo>
                  <a:lnTo>
                    <a:pt x="17872" y="78189"/>
                  </a:lnTo>
                  <a:lnTo>
                    <a:pt x="140741" y="78189"/>
                  </a:lnTo>
                  <a:cubicBezTo>
                    <a:pt x="153028" y="77072"/>
                    <a:pt x="159730" y="65903"/>
                    <a:pt x="159730" y="50265"/>
                  </a:cubicBezTo>
                  <a:lnTo>
                    <a:pt x="159730" y="39095"/>
                  </a:lnTo>
                  <a:close/>
                  <a:moveTo>
                    <a:pt x="164198" y="122869"/>
                  </a:moveTo>
                  <a:cubicBezTo>
                    <a:pt x="164198" y="107231"/>
                    <a:pt x="157496" y="93827"/>
                    <a:pt x="139624" y="92710"/>
                  </a:cubicBezTo>
                  <a:lnTo>
                    <a:pt x="17872" y="92710"/>
                  </a:lnTo>
                  <a:lnTo>
                    <a:pt x="17872" y="160847"/>
                  </a:lnTo>
                  <a:lnTo>
                    <a:pt x="141858" y="160847"/>
                  </a:lnTo>
                  <a:cubicBezTo>
                    <a:pt x="158613" y="159730"/>
                    <a:pt x="164198" y="142975"/>
                    <a:pt x="164198" y="131805"/>
                  </a:cubicBezTo>
                  <a:lnTo>
                    <a:pt x="164198" y="122869"/>
                  </a:lnTo>
                  <a:close/>
                </a:path>
              </a:pathLst>
            </a:custGeom>
            <a:grpFill/>
            <a:ln w="11159" cap="flat">
              <a:noFill/>
              <a:prstDash val="solid"/>
              <a:miter/>
            </a:ln>
          </p:spPr>
          <p:txBody>
            <a:bodyPr rtlCol="0" anchor="ctr"/>
            <a:lstStyle/>
            <a:p>
              <a:endParaRPr lang="de-DE" noProof="0" dirty="0"/>
            </a:p>
          </p:txBody>
        </p:sp>
        <p:sp>
          <p:nvSpPr>
            <p:cNvPr id="59" name="Freihandform: Form 42">
              <a:extLst>
                <a:ext uri="{FF2B5EF4-FFF2-40B4-BE49-F238E27FC236}">
                  <a16:creationId xmlns:a16="http://schemas.microsoft.com/office/drawing/2014/main" id="{269A41E0-4434-B0E3-FB20-8547465FB177}"/>
                </a:ext>
              </a:extLst>
            </p:cNvPr>
            <p:cNvSpPr/>
            <p:nvPr/>
          </p:nvSpPr>
          <p:spPr bwMode="gray">
            <a:xfrm>
              <a:off x="8068337" y="523694"/>
              <a:ext cx="156379" cy="122869"/>
            </a:xfrm>
            <a:custGeom>
              <a:avLst/>
              <a:gdLst>
                <a:gd name="connsiteX0" fmla="*/ 0 w 156378"/>
                <a:gd name="connsiteY0" fmla="*/ 48031 h 122869"/>
                <a:gd name="connsiteX1" fmla="*/ 45796 w 156378"/>
                <a:gd name="connsiteY1" fmla="*/ 0 h 122869"/>
                <a:gd name="connsiteX2" fmla="*/ 119518 w 156378"/>
                <a:gd name="connsiteY2" fmla="*/ 0 h 122869"/>
                <a:gd name="connsiteX3" fmla="*/ 165315 w 156378"/>
                <a:gd name="connsiteY3" fmla="*/ 48031 h 122869"/>
                <a:gd name="connsiteX4" fmla="*/ 165315 w 156378"/>
                <a:gd name="connsiteY4" fmla="*/ 82657 h 122869"/>
                <a:gd name="connsiteX5" fmla="*/ 119518 w 156378"/>
                <a:gd name="connsiteY5" fmla="*/ 130688 h 122869"/>
                <a:gd name="connsiteX6" fmla="*/ 45796 w 156378"/>
                <a:gd name="connsiteY6" fmla="*/ 130688 h 122869"/>
                <a:gd name="connsiteX7" fmla="*/ 0 w 156378"/>
                <a:gd name="connsiteY7" fmla="*/ 82657 h 122869"/>
                <a:gd name="connsiteX8" fmla="*/ 0 w 156378"/>
                <a:gd name="connsiteY8" fmla="*/ 48031 h 122869"/>
                <a:gd name="connsiteX9" fmla="*/ 146326 w 156378"/>
                <a:gd name="connsiteY9" fmla="*/ 41329 h 122869"/>
                <a:gd name="connsiteX10" fmla="*/ 116167 w 156378"/>
                <a:gd name="connsiteY10" fmla="*/ 14521 h 122869"/>
                <a:gd name="connsiteX11" fmla="*/ 46914 w 156378"/>
                <a:gd name="connsiteY11" fmla="*/ 14521 h 122869"/>
                <a:gd name="connsiteX12" fmla="*/ 16755 w 156378"/>
                <a:gd name="connsiteY12" fmla="*/ 41329 h 122869"/>
                <a:gd name="connsiteX13" fmla="*/ 16755 w 156378"/>
                <a:gd name="connsiteY13" fmla="*/ 89359 h 122869"/>
                <a:gd name="connsiteX14" fmla="*/ 46914 w 156378"/>
                <a:gd name="connsiteY14" fmla="*/ 116167 h 122869"/>
                <a:gd name="connsiteX15" fmla="*/ 116167 w 156378"/>
                <a:gd name="connsiteY15" fmla="*/ 116167 h 122869"/>
                <a:gd name="connsiteX16" fmla="*/ 146326 w 156378"/>
                <a:gd name="connsiteY16" fmla="*/ 89359 h 122869"/>
                <a:gd name="connsiteX17" fmla="*/ 146326 w 156378"/>
                <a:gd name="connsiteY17" fmla="*/ 41329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378" h="122869">
                  <a:moveTo>
                    <a:pt x="0" y="48031"/>
                  </a:moveTo>
                  <a:cubicBezTo>
                    <a:pt x="0" y="15638"/>
                    <a:pt x="11170" y="0"/>
                    <a:pt x="45796" y="0"/>
                  </a:cubicBezTo>
                  <a:lnTo>
                    <a:pt x="119518" y="0"/>
                  </a:lnTo>
                  <a:cubicBezTo>
                    <a:pt x="154145" y="0"/>
                    <a:pt x="165315" y="15638"/>
                    <a:pt x="165315" y="48031"/>
                  </a:cubicBezTo>
                  <a:lnTo>
                    <a:pt x="165315" y="82657"/>
                  </a:lnTo>
                  <a:cubicBezTo>
                    <a:pt x="165315" y="115050"/>
                    <a:pt x="154145" y="130688"/>
                    <a:pt x="119518" y="130688"/>
                  </a:cubicBezTo>
                  <a:lnTo>
                    <a:pt x="45796" y="130688"/>
                  </a:lnTo>
                  <a:cubicBezTo>
                    <a:pt x="11170" y="130688"/>
                    <a:pt x="0" y="115050"/>
                    <a:pt x="0" y="82657"/>
                  </a:cubicBezTo>
                  <a:lnTo>
                    <a:pt x="0" y="48031"/>
                  </a:lnTo>
                  <a:close/>
                  <a:moveTo>
                    <a:pt x="146326" y="41329"/>
                  </a:moveTo>
                  <a:cubicBezTo>
                    <a:pt x="146326" y="18989"/>
                    <a:pt x="132922" y="14521"/>
                    <a:pt x="116167" y="14521"/>
                  </a:cubicBezTo>
                  <a:lnTo>
                    <a:pt x="46914" y="14521"/>
                  </a:lnTo>
                  <a:cubicBezTo>
                    <a:pt x="30159" y="14521"/>
                    <a:pt x="16755" y="18989"/>
                    <a:pt x="16755" y="41329"/>
                  </a:cubicBezTo>
                  <a:lnTo>
                    <a:pt x="16755" y="89359"/>
                  </a:lnTo>
                  <a:cubicBezTo>
                    <a:pt x="16755" y="111699"/>
                    <a:pt x="30159" y="116167"/>
                    <a:pt x="46914" y="116167"/>
                  </a:cubicBezTo>
                  <a:lnTo>
                    <a:pt x="116167" y="116167"/>
                  </a:lnTo>
                  <a:cubicBezTo>
                    <a:pt x="132922" y="116167"/>
                    <a:pt x="146326" y="111699"/>
                    <a:pt x="146326" y="89359"/>
                  </a:cubicBezTo>
                  <a:lnTo>
                    <a:pt x="146326" y="41329"/>
                  </a:lnTo>
                  <a:close/>
                </a:path>
              </a:pathLst>
            </a:custGeom>
            <a:grpFill/>
            <a:ln w="11159" cap="flat">
              <a:noFill/>
              <a:prstDash val="solid"/>
              <a:miter/>
            </a:ln>
          </p:spPr>
          <p:txBody>
            <a:bodyPr rtlCol="0" anchor="ctr"/>
            <a:lstStyle/>
            <a:p>
              <a:endParaRPr lang="de-DE" noProof="0" dirty="0"/>
            </a:p>
          </p:txBody>
        </p:sp>
        <p:sp>
          <p:nvSpPr>
            <p:cNvPr id="60" name="Freihandform: Form 43">
              <a:extLst>
                <a:ext uri="{FF2B5EF4-FFF2-40B4-BE49-F238E27FC236}">
                  <a16:creationId xmlns:a16="http://schemas.microsoft.com/office/drawing/2014/main" id="{1DE52A07-8645-F0AC-7150-A679E03D7833}"/>
                </a:ext>
              </a:extLst>
            </p:cNvPr>
            <p:cNvSpPr/>
            <p:nvPr/>
          </p:nvSpPr>
          <p:spPr bwMode="gray">
            <a:xfrm>
              <a:off x="8261577" y="524811"/>
              <a:ext cx="111699" cy="122869"/>
            </a:xfrm>
            <a:custGeom>
              <a:avLst/>
              <a:gdLst>
                <a:gd name="connsiteX0" fmla="*/ 0 w 111699"/>
                <a:gd name="connsiteY0" fmla="*/ 0 h 122869"/>
                <a:gd name="connsiteX1" fmla="*/ 17872 w 111699"/>
                <a:gd name="connsiteY1" fmla="*/ 0 h 122869"/>
                <a:gd name="connsiteX2" fmla="*/ 17872 w 111699"/>
                <a:gd name="connsiteY2" fmla="*/ 112816 h 122869"/>
                <a:gd name="connsiteX3" fmla="*/ 116167 w 111699"/>
                <a:gd name="connsiteY3" fmla="*/ 112816 h 122869"/>
                <a:gd name="connsiteX4" fmla="*/ 116167 w 111699"/>
                <a:gd name="connsiteY4" fmla="*/ 127337 h 122869"/>
                <a:gd name="connsiteX5" fmla="*/ 0 w 111699"/>
                <a:gd name="connsiteY5"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9" h="122869">
                  <a:moveTo>
                    <a:pt x="0" y="0"/>
                  </a:moveTo>
                  <a:lnTo>
                    <a:pt x="17872" y="0"/>
                  </a:lnTo>
                  <a:lnTo>
                    <a:pt x="17872" y="112816"/>
                  </a:lnTo>
                  <a:lnTo>
                    <a:pt x="116167" y="112816"/>
                  </a:lnTo>
                  <a:lnTo>
                    <a:pt x="116167" y="127337"/>
                  </a:lnTo>
                  <a:lnTo>
                    <a:pt x="0" y="127337"/>
                  </a:lnTo>
                  <a:close/>
                </a:path>
              </a:pathLst>
            </a:custGeom>
            <a:grpFill/>
            <a:ln w="11159" cap="flat">
              <a:noFill/>
              <a:prstDash val="solid"/>
              <a:miter/>
            </a:ln>
          </p:spPr>
          <p:txBody>
            <a:bodyPr rtlCol="0" anchor="ctr"/>
            <a:lstStyle/>
            <a:p>
              <a:endParaRPr lang="de-DE" noProof="0" dirty="0"/>
            </a:p>
          </p:txBody>
        </p:sp>
        <p:sp>
          <p:nvSpPr>
            <p:cNvPr id="61" name="Freihandform: Form 44">
              <a:extLst>
                <a:ext uri="{FF2B5EF4-FFF2-40B4-BE49-F238E27FC236}">
                  <a16:creationId xmlns:a16="http://schemas.microsoft.com/office/drawing/2014/main" id="{278303E7-3878-EE7C-E28C-EF4C08BD6A5B}"/>
                </a:ext>
              </a:extLst>
            </p:cNvPr>
            <p:cNvSpPr/>
            <p:nvPr/>
          </p:nvSpPr>
          <p:spPr bwMode="gray">
            <a:xfrm>
              <a:off x="8363223" y="524811"/>
              <a:ext cx="145209" cy="122869"/>
            </a:xfrm>
            <a:custGeom>
              <a:avLst/>
              <a:gdLst>
                <a:gd name="connsiteX0" fmla="*/ 63669 w 145208"/>
                <a:gd name="connsiteY0" fmla="*/ 14521 h 122869"/>
                <a:gd name="connsiteX1" fmla="*/ 0 w 145208"/>
                <a:gd name="connsiteY1" fmla="*/ 14521 h 122869"/>
                <a:gd name="connsiteX2" fmla="*/ 0 w 145208"/>
                <a:gd name="connsiteY2" fmla="*/ 0 h 122869"/>
                <a:gd name="connsiteX3" fmla="*/ 145209 w 145208"/>
                <a:gd name="connsiteY3" fmla="*/ 0 h 122869"/>
                <a:gd name="connsiteX4" fmla="*/ 145209 w 145208"/>
                <a:gd name="connsiteY4" fmla="*/ 14521 h 122869"/>
                <a:gd name="connsiteX5" fmla="*/ 81541 w 145208"/>
                <a:gd name="connsiteY5" fmla="*/ 14521 h 122869"/>
                <a:gd name="connsiteX6" fmla="*/ 81541 w 145208"/>
                <a:gd name="connsiteY6" fmla="*/ 127337 h 122869"/>
                <a:gd name="connsiteX7" fmla="*/ 63669 w 145208"/>
                <a:gd name="connsiteY7"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208" h="122869">
                  <a:moveTo>
                    <a:pt x="63669" y="14521"/>
                  </a:moveTo>
                  <a:lnTo>
                    <a:pt x="0" y="14521"/>
                  </a:lnTo>
                  <a:lnTo>
                    <a:pt x="0" y="0"/>
                  </a:lnTo>
                  <a:lnTo>
                    <a:pt x="145209" y="0"/>
                  </a:lnTo>
                  <a:lnTo>
                    <a:pt x="145209" y="14521"/>
                  </a:lnTo>
                  <a:lnTo>
                    <a:pt x="81541" y="14521"/>
                  </a:lnTo>
                  <a:lnTo>
                    <a:pt x="81541" y="127337"/>
                  </a:lnTo>
                  <a:lnTo>
                    <a:pt x="63669" y="127337"/>
                  </a:lnTo>
                  <a:close/>
                </a:path>
              </a:pathLst>
            </a:custGeom>
            <a:grpFill/>
            <a:ln w="11159" cap="flat">
              <a:noFill/>
              <a:prstDash val="solid"/>
              <a:miter/>
            </a:ln>
          </p:spPr>
          <p:txBody>
            <a:bodyPr rtlCol="0" anchor="ctr"/>
            <a:lstStyle/>
            <a:p>
              <a:endParaRPr lang="de-DE" noProof="0" dirty="0"/>
            </a:p>
          </p:txBody>
        </p:sp>
        <p:sp>
          <p:nvSpPr>
            <p:cNvPr id="62" name="Freihandform: Form 45">
              <a:extLst>
                <a:ext uri="{FF2B5EF4-FFF2-40B4-BE49-F238E27FC236}">
                  <a16:creationId xmlns:a16="http://schemas.microsoft.com/office/drawing/2014/main" id="{49F7D783-AD21-4B89-ACB4-CC15D685E0B1}"/>
                </a:ext>
              </a:extLst>
            </p:cNvPr>
            <p:cNvSpPr/>
            <p:nvPr/>
          </p:nvSpPr>
          <p:spPr bwMode="gray">
            <a:xfrm>
              <a:off x="8528538"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6755 w 122869"/>
                <a:gd name="connsiteY3" fmla="*/ 14521 h 122869"/>
                <a:gd name="connsiteX4" fmla="*/ 16755 w 122869"/>
                <a:gd name="connsiteY4" fmla="*/ 54733 h 122869"/>
                <a:gd name="connsiteX5" fmla="*/ 120635 w 122869"/>
                <a:gd name="connsiteY5" fmla="*/ 54733 h 122869"/>
                <a:gd name="connsiteX6" fmla="*/ 120635 w 122869"/>
                <a:gd name="connsiteY6" fmla="*/ 69253 h 122869"/>
                <a:gd name="connsiteX7" fmla="*/ 16755 w 122869"/>
                <a:gd name="connsiteY7" fmla="*/ 69253 h 122869"/>
                <a:gd name="connsiteX8" fmla="*/ 16755 w 122869"/>
                <a:gd name="connsiteY8" fmla="*/ 112816 h 122869"/>
                <a:gd name="connsiteX9" fmla="*/ 125103 w 122869"/>
                <a:gd name="connsiteY9" fmla="*/ 112816 h 122869"/>
                <a:gd name="connsiteX10" fmla="*/ 125103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6755" y="14521"/>
                  </a:lnTo>
                  <a:lnTo>
                    <a:pt x="16755" y="54733"/>
                  </a:lnTo>
                  <a:lnTo>
                    <a:pt x="120635" y="54733"/>
                  </a:lnTo>
                  <a:lnTo>
                    <a:pt x="120635" y="69253"/>
                  </a:lnTo>
                  <a:lnTo>
                    <a:pt x="16755" y="69253"/>
                  </a:lnTo>
                  <a:lnTo>
                    <a:pt x="16755" y="112816"/>
                  </a:lnTo>
                  <a:lnTo>
                    <a:pt x="125103" y="112816"/>
                  </a:lnTo>
                  <a:lnTo>
                    <a:pt x="125103" y="127337"/>
                  </a:lnTo>
                  <a:lnTo>
                    <a:pt x="0" y="127337"/>
                  </a:lnTo>
                  <a:close/>
                </a:path>
              </a:pathLst>
            </a:custGeom>
            <a:grpFill/>
            <a:ln w="11159" cap="flat">
              <a:noFill/>
              <a:prstDash val="solid"/>
              <a:miter/>
            </a:ln>
          </p:spPr>
          <p:txBody>
            <a:bodyPr rtlCol="0" anchor="ctr"/>
            <a:lstStyle/>
            <a:p>
              <a:endParaRPr lang="de-DE" noProof="0" dirty="0"/>
            </a:p>
          </p:txBody>
        </p:sp>
      </p:grpSp>
      <p:grpSp>
        <p:nvGrpSpPr>
          <p:cNvPr id="70" name="Gruppieren 69">
            <a:extLst>
              <a:ext uri="{FF2B5EF4-FFF2-40B4-BE49-F238E27FC236}">
                <a16:creationId xmlns:a16="http://schemas.microsoft.com/office/drawing/2014/main" id="{0A9C12F1-48B4-D325-C3A8-4E1FA4077590}"/>
              </a:ext>
            </a:extLst>
          </p:cNvPr>
          <p:cNvGrpSpPr>
            <a:grpSpLocks/>
          </p:cNvGrpSpPr>
          <p:nvPr userDrawn="1"/>
        </p:nvGrpSpPr>
        <p:grpSpPr bwMode="gray">
          <a:xfrm>
            <a:off x="10781307" y="6563300"/>
            <a:ext cx="910618" cy="95164"/>
            <a:chOff x="7685663" y="6316413"/>
            <a:chExt cx="961953" cy="100529"/>
          </a:xfrm>
        </p:grpSpPr>
        <p:sp>
          <p:nvSpPr>
            <p:cNvPr id="71" name="Rechteck 70">
              <a:extLst>
                <a:ext uri="{FF2B5EF4-FFF2-40B4-BE49-F238E27FC236}">
                  <a16:creationId xmlns:a16="http://schemas.microsoft.com/office/drawing/2014/main" id="{AA82BDDF-BC0E-D7EA-C831-5BC483CD29F7}"/>
                </a:ext>
              </a:extLst>
            </p:cNvPr>
            <p:cNvSpPr/>
            <p:nvPr/>
          </p:nvSpPr>
          <p:spPr bwMode="gray">
            <a:xfrm>
              <a:off x="7685663" y="6316413"/>
              <a:ext cx="100529" cy="100529"/>
            </a:xfrm>
            <a:prstGeom prst="rect">
              <a:avLst/>
            </a:prstGeom>
            <a:solidFill>
              <a:srgbClr val="003D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72" name="Rechteck 71">
              <a:extLst>
                <a:ext uri="{FF2B5EF4-FFF2-40B4-BE49-F238E27FC236}">
                  <a16:creationId xmlns:a16="http://schemas.microsoft.com/office/drawing/2014/main" id="{8D5E5193-0A9D-1D38-2867-61658133FC55}"/>
                </a:ext>
              </a:extLst>
            </p:cNvPr>
            <p:cNvSpPr/>
            <p:nvPr/>
          </p:nvSpPr>
          <p:spPr bwMode="gray">
            <a:xfrm>
              <a:off x="7858128" y="6316413"/>
              <a:ext cx="100529" cy="100529"/>
            </a:xfrm>
            <a:prstGeom prst="rect">
              <a:avLst/>
            </a:prstGeom>
            <a:solidFill>
              <a:srgbClr val="00852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73" name="Rechteck 72">
              <a:extLst>
                <a:ext uri="{FF2B5EF4-FFF2-40B4-BE49-F238E27FC236}">
                  <a16:creationId xmlns:a16="http://schemas.microsoft.com/office/drawing/2014/main" id="{F80252A3-788E-DA1F-DF20-F9E60D1BE909}"/>
                </a:ext>
              </a:extLst>
            </p:cNvPr>
            <p:cNvSpPr/>
            <p:nvPr/>
          </p:nvSpPr>
          <p:spPr bwMode="gray">
            <a:xfrm>
              <a:off x="8030593" y="6316413"/>
              <a:ext cx="100529" cy="100529"/>
            </a:xfrm>
            <a:prstGeom prst="rect">
              <a:avLst/>
            </a:prstGeom>
            <a:solidFill>
              <a:srgbClr val="5907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74" name="Rechteck 73">
              <a:extLst>
                <a:ext uri="{FF2B5EF4-FFF2-40B4-BE49-F238E27FC236}">
                  <a16:creationId xmlns:a16="http://schemas.microsoft.com/office/drawing/2014/main" id="{A3A2ED31-FEC4-A5DC-E438-15379B6F133B}"/>
                </a:ext>
              </a:extLst>
            </p:cNvPr>
            <p:cNvSpPr/>
            <p:nvPr/>
          </p:nvSpPr>
          <p:spPr bwMode="gray">
            <a:xfrm>
              <a:off x="8203057" y="6316413"/>
              <a:ext cx="100529" cy="100529"/>
            </a:xfrm>
            <a:prstGeom prst="rect">
              <a:avLst/>
            </a:prstGeom>
            <a:solidFill>
              <a:srgbClr val="FFB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75" name="Rechteck 74">
              <a:extLst>
                <a:ext uri="{FF2B5EF4-FFF2-40B4-BE49-F238E27FC236}">
                  <a16:creationId xmlns:a16="http://schemas.microsoft.com/office/drawing/2014/main" id="{989DD96E-5AF6-1656-3418-7453E41E3CB0}"/>
                </a:ext>
              </a:extLst>
            </p:cNvPr>
            <p:cNvSpPr/>
            <p:nvPr/>
          </p:nvSpPr>
          <p:spPr bwMode="gray">
            <a:xfrm>
              <a:off x="8375522" y="6316413"/>
              <a:ext cx="100529" cy="100529"/>
            </a:xfrm>
            <a:prstGeom prst="rect">
              <a:avLst/>
            </a:prstGeom>
            <a:solidFill>
              <a:srgbClr val="D5003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76" name="Rechteck 75">
              <a:extLst>
                <a:ext uri="{FF2B5EF4-FFF2-40B4-BE49-F238E27FC236}">
                  <a16:creationId xmlns:a16="http://schemas.microsoft.com/office/drawing/2014/main" id="{C6CB0D8E-8918-B022-4CFD-22E92DB67781}"/>
                </a:ext>
              </a:extLst>
            </p:cNvPr>
            <p:cNvSpPr/>
            <p:nvPr/>
          </p:nvSpPr>
          <p:spPr bwMode="gray">
            <a:xfrm>
              <a:off x="8547087" y="6316413"/>
              <a:ext cx="100529" cy="100529"/>
            </a:xfrm>
            <a:prstGeom prst="rect">
              <a:avLst/>
            </a:prstGeom>
            <a:solidFill>
              <a:srgbClr val="62341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grpSp>
    </p:spTree>
    <p:extLst>
      <p:ext uri="{BB962C8B-B14F-4D97-AF65-F5344CB8AC3E}">
        <p14:creationId xmlns:p14="http://schemas.microsoft.com/office/powerpoint/2010/main" val="3339496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RMENINFO 1">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657FA4BA-9C78-880A-FE7C-D22006F4C0C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84" imgH="384" progId="TCLayout.ActiveDocument.1">
                  <p:embed/>
                </p:oleObj>
              </mc:Choice>
              <mc:Fallback>
                <p:oleObj name="think-cell Folie" r:id="rId3" imgW="384" imgH="384" progId="TCLayout.ActiveDocument.1">
                  <p:embed/>
                  <p:pic>
                    <p:nvPicPr>
                      <p:cNvPr id="9" name="think-cell data - do not delete" hidden="1">
                        <a:extLst>
                          <a:ext uri="{FF2B5EF4-FFF2-40B4-BE49-F238E27FC236}">
                            <a16:creationId xmlns:a16="http://schemas.microsoft.com/office/drawing/2014/main" id="{657FA4BA-9C78-880A-FE7C-D22006F4C0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3ECA511-F806-6771-F70B-FC16ECB32016}"/>
              </a:ext>
            </a:extLst>
          </p:cNvPr>
          <p:cNvSpPr>
            <a:spLocks noGrp="1"/>
          </p:cNvSpPr>
          <p:nvPr>
            <p:ph type="title" hasCustomPrompt="1"/>
          </p:nvPr>
        </p:nvSpPr>
        <p:spPr>
          <a:xfrm>
            <a:off x="501651" y="692150"/>
            <a:ext cx="11188699" cy="861774"/>
          </a:xfrm>
          <a:prstGeom prst="rect">
            <a:avLst/>
          </a:prstGeom>
        </p:spPr>
        <p:txBody>
          <a:bodyPr vert="horz"/>
          <a:lstStyle>
            <a:lvl1pPr>
              <a:defRPr/>
            </a:lvl1pPr>
          </a:lstStyle>
          <a:p>
            <a:r>
              <a:rPr lang="de-DE" sz="2400" dirty="0">
                <a:solidFill>
                  <a:schemeClr val="bg1"/>
                </a:solidFill>
              </a:rPr>
              <a:t>FIRMENNAME IN </a:t>
            </a:r>
            <a:r>
              <a:rPr lang="de-DE" sz="2400" dirty="0" err="1">
                <a:solidFill>
                  <a:schemeClr val="bg1"/>
                </a:solidFill>
              </a:rPr>
              <a:t>GROßBUCHSTABEN</a:t>
            </a:r>
            <a:endParaRPr lang="en-US" dirty="0"/>
          </a:p>
        </p:txBody>
      </p:sp>
      <p:sp>
        <p:nvSpPr>
          <p:cNvPr id="3" name="Inhaltsplatzhalter 2">
            <a:extLst>
              <a:ext uri="{FF2B5EF4-FFF2-40B4-BE49-F238E27FC236}">
                <a16:creationId xmlns:a16="http://schemas.microsoft.com/office/drawing/2014/main" id="{D8EAE16B-368E-363C-BDF6-CFD226C1C147}"/>
              </a:ext>
            </a:extLst>
          </p:cNvPr>
          <p:cNvSpPr>
            <a:spLocks noGrp="1"/>
          </p:cNvSpPr>
          <p:nvPr>
            <p:ph sz="half" idx="1" hasCustomPrompt="1"/>
          </p:nvPr>
        </p:nvSpPr>
        <p:spPr>
          <a:xfrm>
            <a:off x="6240001" y="2054225"/>
            <a:ext cx="5450349" cy="3643313"/>
          </a:xfrm>
          <a:solidFill>
            <a:srgbClr val="003DA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lvl1pPr>
              <a:defRPr lang="en-US" sz="1800" dirty="0">
                <a:solidFill>
                  <a:schemeClr val="lt1"/>
                </a:solidFill>
                <a:ea typeface="+mn-ea"/>
                <a:cs typeface="+mn-cs"/>
              </a:defRPr>
            </a:lvl1pPr>
          </a:lstStyle>
          <a:p>
            <a:pPr marL="0" lvl="0" indent="0" algn="ctr">
              <a:buFontTx/>
              <a:buNone/>
            </a:pPr>
            <a:r>
              <a:rPr lang="de-DE" dirty="0"/>
              <a:t>Bitte Objekt einfügen</a:t>
            </a:r>
            <a:endParaRPr lang="en-US" dirty="0"/>
          </a:p>
        </p:txBody>
      </p:sp>
      <p:sp>
        <p:nvSpPr>
          <p:cNvPr id="11" name="Textplatzhalter 17">
            <a:extLst>
              <a:ext uri="{FF2B5EF4-FFF2-40B4-BE49-F238E27FC236}">
                <a16:creationId xmlns:a16="http://schemas.microsoft.com/office/drawing/2014/main" id="{13D82488-2208-16D8-91CA-7D5E5683B767}"/>
              </a:ext>
            </a:extLst>
          </p:cNvPr>
          <p:cNvSpPr>
            <a:spLocks noGrp="1"/>
          </p:cNvSpPr>
          <p:nvPr>
            <p:ph type="body" sz="quarter" idx="11" hasCustomPrompt="1"/>
          </p:nvPr>
        </p:nvSpPr>
        <p:spPr>
          <a:xfrm>
            <a:off x="501652" y="2800350"/>
            <a:ext cx="5450349" cy="2897188"/>
          </a:xfrm>
        </p:spPr>
        <p:txBody>
          <a:bodyPr>
            <a:noAutofit/>
          </a:bodyPr>
          <a:lstStyle>
            <a:lvl1pPr marL="0" indent="0">
              <a:buNone/>
              <a:defRPr baseline="0"/>
            </a:lvl1pPr>
          </a:lstStyle>
          <a:p>
            <a:pPr lvl="0"/>
            <a:r>
              <a:rPr lang="de-DE" dirty="0"/>
              <a:t>Hier erfolgt eine kurze Info, für was die Firma steht bzw. bekannt ist. </a:t>
            </a:r>
            <a:r>
              <a:rPr lang="en-US" dirty="0" err="1"/>
              <a:t>Gerne</a:t>
            </a:r>
            <a:r>
              <a:rPr lang="en-US" dirty="0"/>
              <a:t> </a:t>
            </a:r>
            <a:r>
              <a:rPr lang="en-US" dirty="0" err="1"/>
              <a:t>noch</a:t>
            </a:r>
            <a:r>
              <a:rPr lang="en-US" dirty="0"/>
              <a:t> </a:t>
            </a:r>
            <a:r>
              <a:rPr lang="en-US" dirty="0" err="1"/>
              <a:t>ein</a:t>
            </a:r>
            <a:r>
              <a:rPr lang="en-US" dirty="0"/>
              <a:t> </a:t>
            </a:r>
            <a:r>
              <a:rPr lang="en-US" dirty="0" err="1"/>
              <a:t>weiteres</a:t>
            </a:r>
            <a:r>
              <a:rPr lang="en-US" dirty="0"/>
              <a:t> </a:t>
            </a:r>
            <a:r>
              <a:rPr lang="en-US" dirty="0" err="1"/>
              <a:t>passendes</a:t>
            </a:r>
            <a:r>
              <a:rPr lang="en-US" dirty="0"/>
              <a:t> </a:t>
            </a:r>
            <a:r>
              <a:rPr lang="en-US" dirty="0" err="1"/>
              <a:t>Bildmotiv</a:t>
            </a:r>
            <a:r>
              <a:rPr lang="en-US" dirty="0"/>
              <a:t> auf der </a:t>
            </a:r>
            <a:r>
              <a:rPr lang="en-US" dirty="0" err="1"/>
              <a:t>rechten</a:t>
            </a:r>
            <a:r>
              <a:rPr lang="en-US" dirty="0"/>
              <a:t> </a:t>
            </a:r>
            <a:r>
              <a:rPr lang="en-US" dirty="0" err="1"/>
              <a:t>Seite</a:t>
            </a:r>
            <a:r>
              <a:rPr lang="en-US" dirty="0"/>
              <a:t> </a:t>
            </a:r>
            <a:r>
              <a:rPr lang="en-US" dirty="0" err="1"/>
              <a:t>platzieren</a:t>
            </a:r>
            <a:r>
              <a:rPr lang="en-US" dirty="0"/>
              <a:t>. </a:t>
            </a:r>
            <a:r>
              <a:rPr lang="en-US" dirty="0" err="1"/>
              <a:t>Wichtige</a:t>
            </a:r>
            <a:r>
              <a:rPr lang="en-US" dirty="0"/>
              <a:t> </a:t>
            </a:r>
            <a:r>
              <a:rPr lang="en-US" dirty="0" err="1"/>
              <a:t>Textstellen</a:t>
            </a:r>
            <a:r>
              <a:rPr lang="en-US" dirty="0"/>
              <a:t> </a:t>
            </a:r>
            <a:r>
              <a:rPr lang="en-US" dirty="0" err="1"/>
              <a:t>können</a:t>
            </a:r>
            <a:r>
              <a:rPr lang="en-US" dirty="0"/>
              <a:t> </a:t>
            </a:r>
            <a:r>
              <a:rPr lang="en-US" dirty="0" err="1"/>
              <a:t>durch</a:t>
            </a:r>
            <a:r>
              <a:rPr lang="en-US" dirty="0"/>
              <a:t> dick und CI </a:t>
            </a:r>
            <a:r>
              <a:rPr lang="en-US" dirty="0" err="1"/>
              <a:t>Farbe</a:t>
            </a:r>
            <a:r>
              <a:rPr lang="en-US" dirty="0"/>
              <a:t> (</a:t>
            </a:r>
            <a:r>
              <a:rPr lang="en-US" dirty="0" err="1"/>
              <a:t>bevorzugt</a:t>
            </a:r>
            <a:r>
              <a:rPr lang="en-US" dirty="0"/>
              <a:t> </a:t>
            </a:r>
            <a:r>
              <a:rPr lang="en-US" dirty="0" err="1"/>
              <a:t>gelb</a:t>
            </a:r>
            <a:r>
              <a:rPr lang="en-US" dirty="0"/>
              <a:t>) </a:t>
            </a:r>
            <a:r>
              <a:rPr lang="en-US" dirty="0" err="1"/>
              <a:t>hervorgehoben</a:t>
            </a:r>
            <a:r>
              <a:rPr lang="en-US" dirty="0"/>
              <a:t> warden.</a:t>
            </a:r>
          </a:p>
        </p:txBody>
      </p:sp>
      <p:sp>
        <p:nvSpPr>
          <p:cNvPr id="8" name="Datumsplatzhalter 3">
            <a:extLst>
              <a:ext uri="{FF2B5EF4-FFF2-40B4-BE49-F238E27FC236}">
                <a16:creationId xmlns:a16="http://schemas.microsoft.com/office/drawing/2014/main" id="{AC2D1502-B982-1C2C-5022-44C857AFCDF0}"/>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6/23/2025</a:t>
            </a:fld>
            <a:endParaRPr lang="en-US"/>
          </a:p>
        </p:txBody>
      </p:sp>
      <p:sp>
        <p:nvSpPr>
          <p:cNvPr id="10" name="Fußzeilenplatzhalter 4">
            <a:extLst>
              <a:ext uri="{FF2B5EF4-FFF2-40B4-BE49-F238E27FC236}">
                <a16:creationId xmlns:a16="http://schemas.microsoft.com/office/drawing/2014/main" id="{95A8DA64-135A-C476-1ADC-18DC523C7688}"/>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12" name="Foliennummernplatzhalter 5">
            <a:extLst>
              <a:ext uri="{FF2B5EF4-FFF2-40B4-BE49-F238E27FC236}">
                <a16:creationId xmlns:a16="http://schemas.microsoft.com/office/drawing/2014/main" id="{999C9385-B934-5FA5-E9F2-57086DE2585F}"/>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
        <p:nvSpPr>
          <p:cNvPr id="14" name="Bildplatzhalter 4"/>
          <p:cNvSpPr>
            <a:spLocks noGrp="1"/>
          </p:cNvSpPr>
          <p:nvPr>
            <p:ph type="pic" sz="quarter" idx="13" hasCustomPrompt="1"/>
          </p:nvPr>
        </p:nvSpPr>
        <p:spPr>
          <a:xfrm>
            <a:off x="501650" y="2054225"/>
            <a:ext cx="5449888" cy="598488"/>
          </a:xfrm>
        </p:spPr>
        <p:txBody>
          <a:bodyPr/>
          <a:lstStyle>
            <a:lvl1pPr marL="0" indent="0">
              <a:buNone/>
              <a:defRPr/>
            </a:lvl1pPr>
          </a:lstStyle>
          <a:p>
            <a:r>
              <a:rPr lang="de-DE" dirty="0"/>
              <a:t>Logo der Firma</a:t>
            </a:r>
          </a:p>
        </p:txBody>
      </p:sp>
    </p:spTree>
    <p:extLst>
      <p:ext uri="{BB962C8B-B14F-4D97-AF65-F5344CB8AC3E}">
        <p14:creationId xmlns:p14="http://schemas.microsoft.com/office/powerpoint/2010/main" val="351903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8D7CCD7-172D-A18F-3D11-166EA2E6165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84" imgH="384" progId="TCLayout.ActiveDocument.1">
                  <p:embed/>
                </p:oleObj>
              </mc:Choice>
              <mc:Fallback>
                <p:oleObj name="think-cell Folie" r:id="rId3" imgW="384" imgH="384" progId="TCLayout.ActiveDocument.1">
                  <p:embed/>
                  <p:pic>
                    <p:nvPicPr>
                      <p:cNvPr id="8" name="think-cell data - do not delete" hidden="1">
                        <a:extLst>
                          <a:ext uri="{FF2B5EF4-FFF2-40B4-BE49-F238E27FC236}">
                            <a16:creationId xmlns:a16="http://schemas.microsoft.com/office/drawing/2014/main" id="{F8D7CCD7-172D-A18F-3D11-166EA2E616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8F07D8F-D4DF-C358-5C01-0BA370D1E6F4}"/>
              </a:ext>
            </a:extLst>
          </p:cNvPr>
          <p:cNvSpPr>
            <a:spLocks noGrp="1"/>
          </p:cNvSpPr>
          <p:nvPr>
            <p:ph type="title" hasCustomPrompt="1"/>
          </p:nvPr>
        </p:nvSpPr>
        <p:spPr>
          <a:xfrm>
            <a:off x="501651" y="692150"/>
            <a:ext cx="11174412" cy="738664"/>
          </a:xfrm>
          <a:prstGeom prst="rect">
            <a:avLst/>
          </a:prstGeom>
        </p:spPr>
        <p:txBody>
          <a:bodyPr vert="horz" wrap="square">
            <a:spAutoFit/>
          </a:bodyPr>
          <a:lstStyle>
            <a:lvl1pPr>
              <a:defRPr>
                <a:solidFill>
                  <a:schemeClr val="bg1"/>
                </a:solidFill>
              </a:defRPr>
            </a:lvl1pPr>
          </a:lstStyle>
          <a:p>
            <a:r>
              <a:rPr lang="de-DE" sz="2400" dirty="0">
                <a:solidFill>
                  <a:schemeClr val="bg1"/>
                </a:solidFill>
              </a:rPr>
              <a:t>DAS IST EINE BEISPIELHEADLINE</a:t>
            </a:r>
            <a:br>
              <a:rPr lang="de-DE" sz="2400" dirty="0">
                <a:solidFill>
                  <a:schemeClr val="bg1"/>
                </a:solidFill>
              </a:rPr>
            </a:br>
            <a:r>
              <a:rPr lang="de-DE" sz="2400" dirty="0">
                <a:solidFill>
                  <a:schemeClr val="bg1"/>
                </a:solidFill>
              </a:rPr>
              <a:t>MAXIMAL ZWEI ZEILEN</a:t>
            </a:r>
            <a:endParaRPr lang="en-US" dirty="0"/>
          </a:p>
        </p:txBody>
      </p:sp>
      <p:sp>
        <p:nvSpPr>
          <p:cNvPr id="18" name="Textplatzhalter 17">
            <a:extLst>
              <a:ext uri="{FF2B5EF4-FFF2-40B4-BE49-F238E27FC236}">
                <a16:creationId xmlns:a16="http://schemas.microsoft.com/office/drawing/2014/main" id="{17E6C0AD-8226-A84F-3B45-3E358A95F32A}"/>
              </a:ext>
            </a:extLst>
          </p:cNvPr>
          <p:cNvSpPr>
            <a:spLocks noGrp="1"/>
          </p:cNvSpPr>
          <p:nvPr>
            <p:ph type="body" sz="quarter" idx="11"/>
          </p:nvPr>
        </p:nvSpPr>
        <p:spPr>
          <a:xfrm>
            <a:off x="501651" y="2054225"/>
            <a:ext cx="11174412" cy="3643313"/>
          </a:xfrm>
        </p:spPr>
        <p:txBody>
          <a:bodyPr>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Datumsplatzhalter 3">
            <a:extLst>
              <a:ext uri="{FF2B5EF4-FFF2-40B4-BE49-F238E27FC236}">
                <a16:creationId xmlns:a16="http://schemas.microsoft.com/office/drawing/2014/main" id="{C8CB6790-1CAF-668A-145B-8C8D7BCD10BF}"/>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6/23/2025</a:t>
            </a:fld>
            <a:endParaRPr lang="en-US"/>
          </a:p>
        </p:txBody>
      </p:sp>
      <p:sp>
        <p:nvSpPr>
          <p:cNvPr id="9" name="Fußzeilenplatzhalter 4">
            <a:extLst>
              <a:ext uri="{FF2B5EF4-FFF2-40B4-BE49-F238E27FC236}">
                <a16:creationId xmlns:a16="http://schemas.microsoft.com/office/drawing/2014/main" id="{8F86BBD6-2025-E63C-A04D-F658FE4499A9}"/>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10" name="Foliennummernplatzhalter 5">
            <a:extLst>
              <a:ext uri="{FF2B5EF4-FFF2-40B4-BE49-F238E27FC236}">
                <a16:creationId xmlns:a16="http://schemas.microsoft.com/office/drawing/2014/main" id="{FFBC1EC4-528C-4121-61F4-EABAFA8225CB}"/>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2429948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Agenda 3">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657FA4BA-9C78-880A-FE7C-D22006F4C0C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84" imgH="384" progId="TCLayout.ActiveDocument.1">
                  <p:embed/>
                </p:oleObj>
              </mc:Choice>
              <mc:Fallback>
                <p:oleObj name="think-cell Folie" r:id="rId3" imgW="384" imgH="384" progId="TCLayout.ActiveDocument.1">
                  <p:embed/>
                  <p:pic>
                    <p:nvPicPr>
                      <p:cNvPr id="9" name="think-cell data - do not delete" hidden="1">
                        <a:extLst>
                          <a:ext uri="{FF2B5EF4-FFF2-40B4-BE49-F238E27FC236}">
                            <a16:creationId xmlns:a16="http://schemas.microsoft.com/office/drawing/2014/main" id="{657FA4BA-9C78-880A-FE7C-D22006F4C0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3ECA511-F806-6771-F70B-FC16ECB32016}"/>
              </a:ext>
            </a:extLst>
          </p:cNvPr>
          <p:cNvSpPr>
            <a:spLocks noGrp="1"/>
          </p:cNvSpPr>
          <p:nvPr>
            <p:ph type="title" hasCustomPrompt="1"/>
          </p:nvPr>
        </p:nvSpPr>
        <p:spPr>
          <a:xfrm>
            <a:off x="501651" y="692150"/>
            <a:ext cx="11188699" cy="861774"/>
          </a:xfrm>
          <a:prstGeom prst="rect">
            <a:avLst/>
          </a:prstGeom>
        </p:spPr>
        <p:txBody>
          <a:bodyPr vert="horz"/>
          <a:lstStyle/>
          <a:p>
            <a:r>
              <a:rPr lang="de-DE" sz="2400" dirty="0">
                <a:solidFill>
                  <a:schemeClr val="bg1"/>
                </a:solidFill>
              </a:rPr>
              <a:t>DAS IST EINE BEISPIELHEADLINE</a:t>
            </a:r>
            <a:br>
              <a:rPr lang="de-DE" sz="2400" dirty="0">
                <a:solidFill>
                  <a:schemeClr val="bg1"/>
                </a:solidFill>
              </a:rPr>
            </a:br>
            <a:r>
              <a:rPr lang="de-DE" sz="2400" dirty="0">
                <a:solidFill>
                  <a:schemeClr val="bg1"/>
                </a:solidFill>
              </a:rPr>
              <a:t>MAXIMAL ZWEI ZEILEN</a:t>
            </a:r>
            <a:endParaRPr lang="en-US" dirty="0"/>
          </a:p>
        </p:txBody>
      </p:sp>
      <p:sp>
        <p:nvSpPr>
          <p:cNvPr id="3" name="Inhaltsplatzhalter 2">
            <a:extLst>
              <a:ext uri="{FF2B5EF4-FFF2-40B4-BE49-F238E27FC236}">
                <a16:creationId xmlns:a16="http://schemas.microsoft.com/office/drawing/2014/main" id="{D8EAE16B-368E-363C-BDF6-CFD226C1C147}"/>
              </a:ext>
            </a:extLst>
          </p:cNvPr>
          <p:cNvSpPr>
            <a:spLocks noGrp="1"/>
          </p:cNvSpPr>
          <p:nvPr>
            <p:ph sz="half" idx="1" hasCustomPrompt="1"/>
          </p:nvPr>
        </p:nvSpPr>
        <p:spPr>
          <a:xfrm>
            <a:off x="6240001" y="2054225"/>
            <a:ext cx="5450349" cy="3643313"/>
          </a:xfrm>
          <a:solidFill>
            <a:srgbClr val="003DA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lvl1pPr>
              <a:defRPr lang="en-US" sz="1800" dirty="0">
                <a:solidFill>
                  <a:schemeClr val="lt1"/>
                </a:solidFill>
                <a:ea typeface="+mn-ea"/>
                <a:cs typeface="+mn-cs"/>
              </a:defRPr>
            </a:lvl1pPr>
          </a:lstStyle>
          <a:p>
            <a:pPr marL="0" lvl="0" indent="0" algn="ctr">
              <a:buFontTx/>
              <a:buNone/>
            </a:pPr>
            <a:r>
              <a:rPr lang="de-DE" dirty="0"/>
              <a:t>Bitte Objekt einfügen</a:t>
            </a:r>
            <a:endParaRPr lang="en-US" dirty="0"/>
          </a:p>
        </p:txBody>
      </p:sp>
      <p:sp>
        <p:nvSpPr>
          <p:cNvPr id="11" name="Textplatzhalter 17">
            <a:extLst>
              <a:ext uri="{FF2B5EF4-FFF2-40B4-BE49-F238E27FC236}">
                <a16:creationId xmlns:a16="http://schemas.microsoft.com/office/drawing/2014/main" id="{13D82488-2208-16D8-91CA-7D5E5683B767}"/>
              </a:ext>
            </a:extLst>
          </p:cNvPr>
          <p:cNvSpPr>
            <a:spLocks noGrp="1"/>
          </p:cNvSpPr>
          <p:nvPr>
            <p:ph type="body" sz="quarter" idx="11"/>
          </p:nvPr>
        </p:nvSpPr>
        <p:spPr>
          <a:xfrm>
            <a:off x="501652" y="2054225"/>
            <a:ext cx="5450349" cy="3643313"/>
          </a:xfrm>
        </p:spPr>
        <p:txBody>
          <a:bodyPr>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Datumsplatzhalter 3">
            <a:extLst>
              <a:ext uri="{FF2B5EF4-FFF2-40B4-BE49-F238E27FC236}">
                <a16:creationId xmlns:a16="http://schemas.microsoft.com/office/drawing/2014/main" id="{AC2D1502-B982-1C2C-5022-44C857AFCDF0}"/>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6/23/2025</a:t>
            </a:fld>
            <a:endParaRPr lang="en-US"/>
          </a:p>
        </p:txBody>
      </p:sp>
      <p:sp>
        <p:nvSpPr>
          <p:cNvPr id="10" name="Fußzeilenplatzhalter 4">
            <a:extLst>
              <a:ext uri="{FF2B5EF4-FFF2-40B4-BE49-F238E27FC236}">
                <a16:creationId xmlns:a16="http://schemas.microsoft.com/office/drawing/2014/main" id="{95A8DA64-135A-C476-1ADC-18DC523C7688}"/>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12" name="Foliennummernplatzhalter 5">
            <a:extLst>
              <a:ext uri="{FF2B5EF4-FFF2-40B4-BE49-F238E27FC236}">
                <a16:creationId xmlns:a16="http://schemas.microsoft.com/office/drawing/2014/main" id="{999C9385-B934-5FA5-E9F2-57086DE2585F}"/>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4167001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spTree>
      <p:nvGrpSpPr>
        <p:cNvPr id="1" name=""/>
        <p:cNvGrpSpPr/>
        <p:nvPr/>
      </p:nvGrpSpPr>
      <p:grpSpPr>
        <a:xfrm>
          <a:off x="0" y="0"/>
          <a:ext cx="0" cy="0"/>
          <a:chOff x="0" y="0"/>
          <a:chExt cx="0" cy="0"/>
        </a:xfrm>
      </p:grpSpPr>
      <p:graphicFrame>
        <p:nvGraphicFramePr>
          <p:cNvPr id="15" name="think-cell data - do not delete" hidden="1">
            <a:extLst>
              <a:ext uri="{FF2B5EF4-FFF2-40B4-BE49-F238E27FC236}">
                <a16:creationId xmlns:a16="http://schemas.microsoft.com/office/drawing/2014/main" id="{E10719E7-344D-78B7-4E98-8B37C523231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84" imgH="384" progId="TCLayout.ActiveDocument.1">
                  <p:embed/>
                </p:oleObj>
              </mc:Choice>
              <mc:Fallback>
                <p:oleObj name="think-cell Folie" r:id="rId3" imgW="384" imgH="384" progId="TCLayout.ActiveDocument.1">
                  <p:embed/>
                  <p:pic>
                    <p:nvPicPr>
                      <p:cNvPr id="15" name="think-cell data - do not delete" hidden="1">
                        <a:extLst>
                          <a:ext uri="{FF2B5EF4-FFF2-40B4-BE49-F238E27FC236}">
                            <a16:creationId xmlns:a16="http://schemas.microsoft.com/office/drawing/2014/main" id="{E10719E7-344D-78B7-4E98-8B37C52323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Rechteck 12">
            <a:extLst>
              <a:ext uri="{FF2B5EF4-FFF2-40B4-BE49-F238E27FC236}">
                <a16:creationId xmlns:a16="http://schemas.microsoft.com/office/drawing/2014/main" id="{8DB9B22B-FF32-29C4-97BC-1E19C7FD02D7}"/>
              </a:ext>
            </a:extLst>
          </p:cNvPr>
          <p:cNvSpPr>
            <a:spLocks/>
          </p:cNvSpPr>
          <p:nvPr userDrawn="1"/>
        </p:nvSpPr>
        <p:spPr bwMode="gray">
          <a:xfrm>
            <a:off x="0" y="1"/>
            <a:ext cx="12192000" cy="4005262"/>
          </a:xfrm>
          <a:prstGeom prst="rect">
            <a:avLst/>
          </a:prstGeom>
          <a:blipFill>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noProof="0" dirty="0"/>
          </a:p>
        </p:txBody>
      </p:sp>
      <p:sp>
        <p:nvSpPr>
          <p:cNvPr id="41" name="Rechteck 40">
            <a:extLst>
              <a:ext uri="{FF2B5EF4-FFF2-40B4-BE49-F238E27FC236}">
                <a16:creationId xmlns:a16="http://schemas.microsoft.com/office/drawing/2014/main" id="{60643240-633D-36B9-C3B4-B9AE8E9BF815}"/>
              </a:ext>
            </a:extLst>
          </p:cNvPr>
          <p:cNvSpPr>
            <a:spLocks/>
          </p:cNvSpPr>
          <p:nvPr userDrawn="1"/>
        </p:nvSpPr>
        <p:spPr bwMode="gray">
          <a:xfrm>
            <a:off x="0" y="1"/>
            <a:ext cx="12191999" cy="4005262"/>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noProof="0" dirty="0"/>
          </a:p>
        </p:txBody>
      </p:sp>
      <p:sp>
        <p:nvSpPr>
          <p:cNvPr id="31" name="Rechteck 30">
            <a:extLst>
              <a:ext uri="{FF2B5EF4-FFF2-40B4-BE49-F238E27FC236}">
                <a16:creationId xmlns:a16="http://schemas.microsoft.com/office/drawing/2014/main" id="{8AFE6DDD-D62A-6983-2C46-068B6D7D93B4}"/>
              </a:ext>
            </a:extLst>
          </p:cNvPr>
          <p:cNvSpPr>
            <a:spLocks/>
          </p:cNvSpPr>
          <p:nvPr userDrawn="1"/>
        </p:nvSpPr>
        <p:spPr bwMode="gray">
          <a:xfrm>
            <a:off x="503239" y="2060574"/>
            <a:ext cx="5521324" cy="2770043"/>
          </a:xfrm>
          <a:prstGeom prst="rect">
            <a:avLst/>
          </a:prstGeom>
          <a:solidFill>
            <a:schemeClr val="accent2"/>
          </a:solidFill>
          <a:ln>
            <a:noFill/>
          </a:ln>
          <a:effectLst/>
        </p:spPr>
        <p:txBody>
          <a:bodyPr wrap="square" lIns="144000" tIns="72000" rIns="144000" bIns="72000" numCol="1" spcCol="72000" rtlCol="0" anchor="ctr">
            <a:noAutofit/>
          </a:bodyPr>
          <a:lstStyle/>
          <a:p>
            <a:pPr algn="ctr">
              <a:spcBef>
                <a:spcPct val="0"/>
              </a:spcBef>
              <a:buFont typeface="Wingdings" charset="0"/>
              <a:buNone/>
            </a:pPr>
            <a:endParaRPr lang="de-DE" sz="1400" dirty="0">
              <a:solidFill>
                <a:schemeClr val="bg1"/>
              </a:solidFill>
              <a:ea typeface="Arial Unicode MS"/>
              <a:sym typeface="Arial"/>
            </a:endParaRPr>
          </a:p>
        </p:txBody>
      </p:sp>
      <p:sp>
        <p:nvSpPr>
          <p:cNvPr id="36" name="Textplatzhalter 35">
            <a:extLst>
              <a:ext uri="{FF2B5EF4-FFF2-40B4-BE49-F238E27FC236}">
                <a16:creationId xmlns:a16="http://schemas.microsoft.com/office/drawing/2014/main" id="{17C18E94-75BC-F2EF-089F-DC474AB8F8AF}"/>
              </a:ext>
            </a:extLst>
          </p:cNvPr>
          <p:cNvSpPr>
            <a:spLocks noGrp="1"/>
          </p:cNvSpPr>
          <p:nvPr>
            <p:ph type="body" sz="quarter" idx="10" hasCustomPrompt="1"/>
          </p:nvPr>
        </p:nvSpPr>
        <p:spPr>
          <a:xfrm>
            <a:off x="838202" y="2438400"/>
            <a:ext cx="4851398" cy="246221"/>
          </a:xfrm>
        </p:spPr>
        <p:txBody>
          <a:bodyPr>
            <a:spAutoFit/>
          </a:bodyPr>
          <a:lstStyle>
            <a:lvl1pPr marL="0" indent="0">
              <a:buFontTx/>
              <a:buNone/>
              <a:defRPr>
                <a:solidFill>
                  <a:schemeClr val="bg1"/>
                </a:solidFill>
              </a:defRPr>
            </a:lvl1pPr>
          </a:lstStyle>
          <a:p>
            <a:pPr lvl="0"/>
            <a:r>
              <a:rPr lang="de-DE" dirty="0"/>
              <a:t>CHAPTER SLIDE </a:t>
            </a:r>
            <a:endParaRPr lang="en-US" dirty="0"/>
          </a:p>
        </p:txBody>
      </p:sp>
      <p:sp>
        <p:nvSpPr>
          <p:cNvPr id="39" name="Textplatzhalter 38">
            <a:extLst>
              <a:ext uri="{FF2B5EF4-FFF2-40B4-BE49-F238E27FC236}">
                <a16:creationId xmlns:a16="http://schemas.microsoft.com/office/drawing/2014/main" id="{487BA348-B187-A448-D5AB-139C0D2D03EB}"/>
              </a:ext>
            </a:extLst>
          </p:cNvPr>
          <p:cNvSpPr>
            <a:spLocks noGrp="1"/>
          </p:cNvSpPr>
          <p:nvPr>
            <p:ph type="body" sz="quarter" idx="11" hasCustomPrompt="1"/>
          </p:nvPr>
        </p:nvSpPr>
        <p:spPr>
          <a:xfrm>
            <a:off x="838202" y="2865683"/>
            <a:ext cx="4851398" cy="984885"/>
          </a:xfrm>
        </p:spPr>
        <p:txBody>
          <a:bodyPr>
            <a:spAutoFit/>
          </a:bodyPr>
          <a:lstStyle>
            <a:lvl1pPr marL="0" indent="0">
              <a:buFontTx/>
              <a:buNone/>
              <a:defRPr sz="3200" b="1">
                <a:solidFill>
                  <a:schemeClr val="bg1"/>
                </a:solidFill>
              </a:defRPr>
            </a:lvl1pPr>
            <a:lvl2pPr>
              <a:defRPr sz="3200"/>
            </a:lvl2pPr>
            <a:lvl3pPr>
              <a:defRPr sz="3200"/>
            </a:lvl3pPr>
            <a:lvl4pPr>
              <a:defRPr sz="3200"/>
            </a:lvl4pPr>
            <a:lvl5pPr>
              <a:defRPr sz="3200"/>
            </a:lvl5pPr>
          </a:lstStyle>
          <a:p>
            <a:pPr lvl="0"/>
            <a:r>
              <a:rPr lang="de-DE" sz="3200" dirty="0" err="1"/>
              <a:t>Lorem</a:t>
            </a:r>
            <a:r>
              <a:rPr lang="de-DE" sz="3200" dirty="0"/>
              <a:t> </a:t>
            </a:r>
            <a:r>
              <a:rPr lang="de-DE" sz="3200" dirty="0" err="1"/>
              <a:t>ipsum</a:t>
            </a:r>
            <a:r>
              <a:rPr lang="de-DE" sz="3200" dirty="0"/>
              <a:t> </a:t>
            </a:r>
            <a:r>
              <a:rPr lang="de-DE" sz="3200" dirty="0" err="1"/>
              <a:t>dolor</a:t>
            </a:r>
            <a:br>
              <a:rPr lang="de-DE" sz="3200" dirty="0"/>
            </a:br>
            <a:r>
              <a:rPr lang="en-US" sz="3200" dirty="0"/>
              <a:t>SEGOE UI 32 PT</a:t>
            </a:r>
            <a:endParaRPr lang="en-US" dirty="0"/>
          </a:p>
        </p:txBody>
      </p:sp>
      <p:grpSp>
        <p:nvGrpSpPr>
          <p:cNvPr id="49" name="Gruppieren 48">
            <a:extLst>
              <a:ext uri="{FF2B5EF4-FFF2-40B4-BE49-F238E27FC236}">
                <a16:creationId xmlns:a16="http://schemas.microsoft.com/office/drawing/2014/main" id="{B3119935-17F8-1B05-6633-F72A2D538C87}"/>
              </a:ext>
            </a:extLst>
          </p:cNvPr>
          <p:cNvGrpSpPr>
            <a:grpSpLocks noChangeAspect="1"/>
          </p:cNvGrpSpPr>
          <p:nvPr userDrawn="1"/>
        </p:nvGrpSpPr>
        <p:grpSpPr bwMode="gray">
          <a:xfrm>
            <a:off x="10249290" y="221991"/>
            <a:ext cx="1440000" cy="112972"/>
            <a:chOff x="6460986" y="477897"/>
            <a:chExt cx="2190421" cy="169783"/>
          </a:xfrm>
          <a:solidFill>
            <a:schemeClr val="bg1"/>
          </a:solidFill>
        </p:grpSpPr>
        <p:sp>
          <p:nvSpPr>
            <p:cNvPr id="50" name="Freihandform: Form 20">
              <a:extLst>
                <a:ext uri="{FF2B5EF4-FFF2-40B4-BE49-F238E27FC236}">
                  <a16:creationId xmlns:a16="http://schemas.microsoft.com/office/drawing/2014/main" id="{45E32006-6FC9-E274-4BE1-394018ED5ACE}"/>
                </a:ext>
              </a:extLst>
            </p:cNvPr>
            <p:cNvSpPr/>
            <p:nvPr/>
          </p:nvSpPr>
          <p:spPr bwMode="gray">
            <a:xfrm>
              <a:off x="6460986" y="477897"/>
              <a:ext cx="234568" cy="167549"/>
            </a:xfrm>
            <a:custGeom>
              <a:avLst/>
              <a:gdLst>
                <a:gd name="connsiteX0" fmla="*/ 211112 w 234568"/>
                <a:gd name="connsiteY0" fmla="*/ 0 h 167548"/>
                <a:gd name="connsiteX1" fmla="*/ 119518 w 234568"/>
                <a:gd name="connsiteY1" fmla="*/ 154145 h 167548"/>
                <a:gd name="connsiteX2" fmla="*/ 26808 w 234568"/>
                <a:gd name="connsiteY2" fmla="*/ 0 h 167548"/>
                <a:gd name="connsiteX3" fmla="*/ 0 w 234568"/>
                <a:gd name="connsiteY3" fmla="*/ 0 h 167548"/>
                <a:gd name="connsiteX4" fmla="*/ 0 w 234568"/>
                <a:gd name="connsiteY4" fmla="*/ 174251 h 167548"/>
                <a:gd name="connsiteX5" fmla="*/ 17872 w 234568"/>
                <a:gd name="connsiteY5" fmla="*/ 174251 h 167548"/>
                <a:gd name="connsiteX6" fmla="*/ 17872 w 234568"/>
                <a:gd name="connsiteY6" fmla="*/ 15638 h 167548"/>
                <a:gd name="connsiteX7" fmla="*/ 17872 w 234568"/>
                <a:gd name="connsiteY7" fmla="*/ 15638 h 167548"/>
                <a:gd name="connsiteX8" fmla="*/ 112817 w 234568"/>
                <a:gd name="connsiteY8" fmla="*/ 174251 h 167548"/>
                <a:gd name="connsiteX9" fmla="*/ 125103 w 234568"/>
                <a:gd name="connsiteY9" fmla="*/ 174251 h 167548"/>
                <a:gd name="connsiteX10" fmla="*/ 220047 w 234568"/>
                <a:gd name="connsiteY10" fmla="*/ 15638 h 167548"/>
                <a:gd name="connsiteX11" fmla="*/ 221164 w 234568"/>
                <a:gd name="connsiteY11" fmla="*/ 15638 h 167548"/>
                <a:gd name="connsiteX12" fmla="*/ 221164 w 234568"/>
                <a:gd name="connsiteY12" fmla="*/ 174251 h 167548"/>
                <a:gd name="connsiteX13" fmla="*/ 237919 w 234568"/>
                <a:gd name="connsiteY13" fmla="*/ 174251 h 167548"/>
                <a:gd name="connsiteX14" fmla="*/ 237919 w 234568"/>
                <a:gd name="connsiteY14" fmla="*/ 0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568" h="167548">
                  <a:moveTo>
                    <a:pt x="211112" y="0"/>
                  </a:moveTo>
                  <a:lnTo>
                    <a:pt x="119518" y="154145"/>
                  </a:lnTo>
                  <a:lnTo>
                    <a:pt x="26808" y="0"/>
                  </a:lnTo>
                  <a:lnTo>
                    <a:pt x="0" y="0"/>
                  </a:lnTo>
                  <a:lnTo>
                    <a:pt x="0" y="174251"/>
                  </a:lnTo>
                  <a:lnTo>
                    <a:pt x="17872" y="174251"/>
                  </a:lnTo>
                  <a:lnTo>
                    <a:pt x="17872" y="15638"/>
                  </a:lnTo>
                  <a:lnTo>
                    <a:pt x="17872" y="15638"/>
                  </a:lnTo>
                  <a:lnTo>
                    <a:pt x="112817" y="174251"/>
                  </a:lnTo>
                  <a:lnTo>
                    <a:pt x="125103" y="174251"/>
                  </a:lnTo>
                  <a:lnTo>
                    <a:pt x="220047" y="15638"/>
                  </a:lnTo>
                  <a:lnTo>
                    <a:pt x="221164" y="15638"/>
                  </a:lnTo>
                  <a:lnTo>
                    <a:pt x="221164" y="174251"/>
                  </a:lnTo>
                  <a:lnTo>
                    <a:pt x="237919" y="174251"/>
                  </a:lnTo>
                  <a:lnTo>
                    <a:pt x="237919" y="0"/>
                  </a:lnTo>
                  <a:close/>
                </a:path>
              </a:pathLst>
            </a:custGeom>
            <a:grpFill/>
            <a:ln w="11159" cap="flat">
              <a:noFill/>
              <a:prstDash val="solid"/>
              <a:miter/>
            </a:ln>
          </p:spPr>
          <p:txBody>
            <a:bodyPr rtlCol="0" anchor="ctr"/>
            <a:lstStyle/>
            <a:p>
              <a:endParaRPr lang="de-DE" noProof="0" dirty="0"/>
            </a:p>
          </p:txBody>
        </p:sp>
        <p:sp>
          <p:nvSpPr>
            <p:cNvPr id="51" name="Freihandform: Form 33">
              <a:extLst>
                <a:ext uri="{FF2B5EF4-FFF2-40B4-BE49-F238E27FC236}">
                  <a16:creationId xmlns:a16="http://schemas.microsoft.com/office/drawing/2014/main" id="{7A5675E8-450A-2F2C-9723-DF6EBF71792D}"/>
                </a:ext>
              </a:extLst>
            </p:cNvPr>
            <p:cNvSpPr/>
            <p:nvPr/>
          </p:nvSpPr>
          <p:spPr bwMode="gray">
            <a:xfrm>
              <a:off x="6731298" y="524811"/>
              <a:ext cx="122869" cy="122869"/>
            </a:xfrm>
            <a:custGeom>
              <a:avLst/>
              <a:gdLst>
                <a:gd name="connsiteX0" fmla="*/ 0 w 122869"/>
                <a:gd name="connsiteY0" fmla="*/ 0 h 122869"/>
                <a:gd name="connsiteX1" fmla="*/ 0 w 122869"/>
                <a:gd name="connsiteY1" fmla="*/ 127337 h 122869"/>
                <a:gd name="connsiteX2" fmla="*/ 126220 w 122869"/>
                <a:gd name="connsiteY2" fmla="*/ 127337 h 122869"/>
                <a:gd name="connsiteX3" fmla="*/ 126220 w 122869"/>
                <a:gd name="connsiteY3" fmla="*/ 112816 h 122869"/>
                <a:gd name="connsiteX4" fmla="*/ 17872 w 122869"/>
                <a:gd name="connsiteY4" fmla="*/ 112816 h 122869"/>
                <a:gd name="connsiteX5" fmla="*/ 17872 w 122869"/>
                <a:gd name="connsiteY5" fmla="*/ 69253 h 122869"/>
                <a:gd name="connsiteX6" fmla="*/ 120635 w 122869"/>
                <a:gd name="connsiteY6" fmla="*/ 69253 h 122869"/>
                <a:gd name="connsiteX7" fmla="*/ 120635 w 122869"/>
                <a:gd name="connsiteY7" fmla="*/ 54733 h 122869"/>
                <a:gd name="connsiteX8" fmla="*/ 17872 w 122869"/>
                <a:gd name="connsiteY8" fmla="*/ 54733 h 122869"/>
                <a:gd name="connsiteX9" fmla="*/ 17872 w 122869"/>
                <a:gd name="connsiteY9" fmla="*/ 14521 h 122869"/>
                <a:gd name="connsiteX10" fmla="*/ 125103 w 122869"/>
                <a:gd name="connsiteY10" fmla="*/ 14521 h 122869"/>
                <a:gd name="connsiteX11" fmla="*/ 125103 w 122869"/>
                <a:gd name="connsiteY11" fmla="*/ 0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0" y="127337"/>
                  </a:lnTo>
                  <a:lnTo>
                    <a:pt x="126220" y="127337"/>
                  </a:lnTo>
                  <a:lnTo>
                    <a:pt x="126220" y="112816"/>
                  </a:lnTo>
                  <a:lnTo>
                    <a:pt x="17872" y="112816"/>
                  </a:lnTo>
                  <a:lnTo>
                    <a:pt x="17872" y="69253"/>
                  </a:lnTo>
                  <a:lnTo>
                    <a:pt x="120635" y="69253"/>
                  </a:lnTo>
                  <a:lnTo>
                    <a:pt x="120635" y="54733"/>
                  </a:lnTo>
                  <a:lnTo>
                    <a:pt x="17872" y="54733"/>
                  </a:lnTo>
                  <a:lnTo>
                    <a:pt x="17872" y="14521"/>
                  </a:lnTo>
                  <a:lnTo>
                    <a:pt x="125103" y="14521"/>
                  </a:lnTo>
                  <a:lnTo>
                    <a:pt x="125103" y="0"/>
                  </a:lnTo>
                  <a:close/>
                </a:path>
              </a:pathLst>
            </a:custGeom>
            <a:grpFill/>
            <a:ln w="11159" cap="flat">
              <a:noFill/>
              <a:prstDash val="solid"/>
              <a:miter/>
            </a:ln>
          </p:spPr>
          <p:txBody>
            <a:bodyPr rtlCol="0" anchor="ctr"/>
            <a:lstStyle/>
            <a:p>
              <a:endParaRPr lang="de-DE" noProof="0" dirty="0"/>
            </a:p>
          </p:txBody>
        </p:sp>
        <p:sp>
          <p:nvSpPr>
            <p:cNvPr id="52" name="Freihandform: Form 35">
              <a:extLst>
                <a:ext uri="{FF2B5EF4-FFF2-40B4-BE49-F238E27FC236}">
                  <a16:creationId xmlns:a16="http://schemas.microsoft.com/office/drawing/2014/main" id="{6C6EA749-11D6-C176-728E-91E59AF18244}"/>
                </a:ext>
              </a:extLst>
            </p:cNvPr>
            <p:cNvSpPr/>
            <p:nvPr/>
          </p:nvSpPr>
          <p:spPr bwMode="gray">
            <a:xfrm>
              <a:off x="6883209" y="524811"/>
              <a:ext cx="11170" cy="122869"/>
            </a:xfrm>
            <a:custGeom>
              <a:avLst/>
              <a:gdLst>
                <a:gd name="connsiteX0" fmla="*/ 0 w 11169"/>
                <a:gd name="connsiteY0" fmla="*/ 0 h 122869"/>
                <a:gd name="connsiteX1" fmla="*/ 16755 w 11169"/>
                <a:gd name="connsiteY1" fmla="*/ 0 h 122869"/>
                <a:gd name="connsiteX2" fmla="*/ 16755 w 11169"/>
                <a:gd name="connsiteY2" fmla="*/ 127337 h 122869"/>
                <a:gd name="connsiteX3" fmla="*/ 0 w 11169"/>
                <a:gd name="connsiteY3" fmla="*/ 127337 h 122869"/>
              </a:gdLst>
              <a:ahLst/>
              <a:cxnLst>
                <a:cxn ang="0">
                  <a:pos x="connsiteX0" y="connsiteY0"/>
                </a:cxn>
                <a:cxn ang="0">
                  <a:pos x="connsiteX1" y="connsiteY1"/>
                </a:cxn>
                <a:cxn ang="0">
                  <a:pos x="connsiteX2" y="connsiteY2"/>
                </a:cxn>
                <a:cxn ang="0">
                  <a:pos x="connsiteX3" y="connsiteY3"/>
                </a:cxn>
              </a:cxnLst>
              <a:rect l="l" t="t" r="r" b="b"/>
              <a:pathLst>
                <a:path w="11169" h="122869">
                  <a:moveTo>
                    <a:pt x="0" y="0"/>
                  </a:moveTo>
                  <a:lnTo>
                    <a:pt x="16755" y="0"/>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53" name="Freihandform: Form 36">
              <a:extLst>
                <a:ext uri="{FF2B5EF4-FFF2-40B4-BE49-F238E27FC236}">
                  <a16:creationId xmlns:a16="http://schemas.microsoft.com/office/drawing/2014/main" id="{1D78AD1E-BDDA-9380-BAE7-D10143BA6E58}"/>
                </a:ext>
              </a:extLst>
            </p:cNvPr>
            <p:cNvSpPr/>
            <p:nvPr/>
          </p:nvSpPr>
          <p:spPr bwMode="gray">
            <a:xfrm>
              <a:off x="6932357"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54" name="Freihandform: Form 37">
              <a:extLst>
                <a:ext uri="{FF2B5EF4-FFF2-40B4-BE49-F238E27FC236}">
                  <a16:creationId xmlns:a16="http://schemas.microsoft.com/office/drawing/2014/main" id="{F006DE5F-66AA-921C-BF87-93AD5B58B2A7}"/>
                </a:ext>
              </a:extLst>
            </p:cNvPr>
            <p:cNvSpPr/>
            <p:nvPr/>
          </p:nvSpPr>
          <p:spPr bwMode="gray">
            <a:xfrm>
              <a:off x="7105490"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55" name="Freihandform: Form 38">
              <a:extLst>
                <a:ext uri="{FF2B5EF4-FFF2-40B4-BE49-F238E27FC236}">
                  <a16:creationId xmlns:a16="http://schemas.microsoft.com/office/drawing/2014/main" id="{5A131B84-0EFA-51C8-EABE-EAB76ADDF271}"/>
                </a:ext>
              </a:extLst>
            </p:cNvPr>
            <p:cNvSpPr/>
            <p:nvPr/>
          </p:nvSpPr>
          <p:spPr bwMode="gray">
            <a:xfrm>
              <a:off x="7280858" y="524811"/>
              <a:ext cx="156379" cy="122869"/>
            </a:xfrm>
            <a:custGeom>
              <a:avLst/>
              <a:gdLst>
                <a:gd name="connsiteX0" fmla="*/ 0 w 156378"/>
                <a:gd name="connsiteY0" fmla="*/ 0 h 122869"/>
                <a:gd name="connsiteX1" fmla="*/ 25691 w 156378"/>
                <a:gd name="connsiteY1" fmla="*/ 0 h 122869"/>
                <a:gd name="connsiteX2" fmla="*/ 141858 w 156378"/>
                <a:gd name="connsiteY2" fmla="*/ 111699 h 122869"/>
                <a:gd name="connsiteX3" fmla="*/ 141858 w 156378"/>
                <a:gd name="connsiteY3" fmla="*/ 0 h 122869"/>
                <a:gd name="connsiteX4" fmla="*/ 158613 w 156378"/>
                <a:gd name="connsiteY4" fmla="*/ 0 h 122869"/>
                <a:gd name="connsiteX5" fmla="*/ 158613 w 156378"/>
                <a:gd name="connsiteY5" fmla="*/ 127337 h 122869"/>
                <a:gd name="connsiteX6" fmla="*/ 132922 w 156378"/>
                <a:gd name="connsiteY6" fmla="*/ 127337 h 122869"/>
                <a:gd name="connsiteX7" fmla="*/ 16755 w 156378"/>
                <a:gd name="connsiteY7" fmla="*/ 15638 h 122869"/>
                <a:gd name="connsiteX8" fmla="*/ 16755 w 156378"/>
                <a:gd name="connsiteY8" fmla="*/ 127337 h 122869"/>
                <a:gd name="connsiteX9" fmla="*/ 0 w 156378"/>
                <a:gd name="connsiteY9"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78" h="122869">
                  <a:moveTo>
                    <a:pt x="0" y="0"/>
                  </a:moveTo>
                  <a:lnTo>
                    <a:pt x="25691" y="0"/>
                  </a:lnTo>
                  <a:lnTo>
                    <a:pt x="141858" y="111699"/>
                  </a:lnTo>
                  <a:lnTo>
                    <a:pt x="141858" y="0"/>
                  </a:lnTo>
                  <a:lnTo>
                    <a:pt x="158613" y="0"/>
                  </a:lnTo>
                  <a:lnTo>
                    <a:pt x="158613" y="127337"/>
                  </a:lnTo>
                  <a:lnTo>
                    <a:pt x="132922" y="127337"/>
                  </a:lnTo>
                  <a:lnTo>
                    <a:pt x="16755" y="15638"/>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56" name="Freihandform: Form 39">
              <a:extLst>
                <a:ext uri="{FF2B5EF4-FFF2-40B4-BE49-F238E27FC236}">
                  <a16:creationId xmlns:a16="http://schemas.microsoft.com/office/drawing/2014/main" id="{854EA333-92D3-A855-4EA6-3C0DDFA66212}"/>
                </a:ext>
              </a:extLst>
            </p:cNvPr>
            <p:cNvSpPr/>
            <p:nvPr/>
          </p:nvSpPr>
          <p:spPr bwMode="gray">
            <a:xfrm>
              <a:off x="7471863"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7872 w 122869"/>
                <a:gd name="connsiteY3" fmla="*/ 14521 h 122869"/>
                <a:gd name="connsiteX4" fmla="*/ 17872 w 122869"/>
                <a:gd name="connsiteY4" fmla="*/ 54733 h 122869"/>
                <a:gd name="connsiteX5" fmla="*/ 120635 w 122869"/>
                <a:gd name="connsiteY5" fmla="*/ 54733 h 122869"/>
                <a:gd name="connsiteX6" fmla="*/ 120635 w 122869"/>
                <a:gd name="connsiteY6" fmla="*/ 69253 h 122869"/>
                <a:gd name="connsiteX7" fmla="*/ 17872 w 122869"/>
                <a:gd name="connsiteY7" fmla="*/ 69253 h 122869"/>
                <a:gd name="connsiteX8" fmla="*/ 17872 w 122869"/>
                <a:gd name="connsiteY8" fmla="*/ 112816 h 122869"/>
                <a:gd name="connsiteX9" fmla="*/ 126220 w 122869"/>
                <a:gd name="connsiteY9" fmla="*/ 112816 h 122869"/>
                <a:gd name="connsiteX10" fmla="*/ 126220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7872" y="14521"/>
                  </a:lnTo>
                  <a:lnTo>
                    <a:pt x="17872" y="54733"/>
                  </a:lnTo>
                  <a:lnTo>
                    <a:pt x="120635" y="54733"/>
                  </a:lnTo>
                  <a:lnTo>
                    <a:pt x="120635" y="69253"/>
                  </a:lnTo>
                  <a:lnTo>
                    <a:pt x="17872" y="69253"/>
                  </a:lnTo>
                  <a:lnTo>
                    <a:pt x="17872" y="112816"/>
                  </a:lnTo>
                  <a:lnTo>
                    <a:pt x="126220" y="112816"/>
                  </a:lnTo>
                  <a:lnTo>
                    <a:pt x="126220" y="127337"/>
                  </a:lnTo>
                  <a:lnTo>
                    <a:pt x="0" y="127337"/>
                  </a:lnTo>
                  <a:close/>
                </a:path>
              </a:pathLst>
            </a:custGeom>
            <a:grpFill/>
            <a:ln w="11159" cap="flat">
              <a:noFill/>
              <a:prstDash val="solid"/>
              <a:miter/>
            </a:ln>
          </p:spPr>
          <p:txBody>
            <a:bodyPr rtlCol="0" anchor="ctr"/>
            <a:lstStyle/>
            <a:p>
              <a:endParaRPr lang="de-DE" noProof="0" dirty="0"/>
            </a:p>
          </p:txBody>
        </p:sp>
        <p:sp>
          <p:nvSpPr>
            <p:cNvPr id="57" name="Freihandform: Form 40">
              <a:extLst>
                <a:ext uri="{FF2B5EF4-FFF2-40B4-BE49-F238E27FC236}">
                  <a16:creationId xmlns:a16="http://schemas.microsoft.com/office/drawing/2014/main" id="{C68F14C6-974A-CE13-6C68-48AE5C5E53E3}"/>
                </a:ext>
              </a:extLst>
            </p:cNvPr>
            <p:cNvSpPr/>
            <p:nvPr/>
          </p:nvSpPr>
          <p:spPr bwMode="gray">
            <a:xfrm>
              <a:off x="7622657" y="524811"/>
              <a:ext cx="134039" cy="122869"/>
            </a:xfrm>
            <a:custGeom>
              <a:avLst/>
              <a:gdLst>
                <a:gd name="connsiteX0" fmla="*/ 0 w 134038"/>
                <a:gd name="connsiteY0" fmla="*/ 0 h 122869"/>
                <a:gd name="connsiteX1" fmla="*/ 101647 w 134038"/>
                <a:gd name="connsiteY1" fmla="*/ 0 h 122869"/>
                <a:gd name="connsiteX2" fmla="*/ 144092 w 134038"/>
                <a:gd name="connsiteY2" fmla="*/ 35744 h 122869"/>
                <a:gd name="connsiteX3" fmla="*/ 144092 w 134038"/>
                <a:gd name="connsiteY3" fmla="*/ 45797 h 122869"/>
                <a:gd name="connsiteX4" fmla="*/ 120635 w 134038"/>
                <a:gd name="connsiteY4" fmla="*/ 70370 h 122869"/>
                <a:gd name="connsiteX5" fmla="*/ 120635 w 134038"/>
                <a:gd name="connsiteY5" fmla="*/ 70370 h 122869"/>
                <a:gd name="connsiteX6" fmla="*/ 142975 w 134038"/>
                <a:gd name="connsiteY6" fmla="*/ 93827 h 122869"/>
                <a:gd name="connsiteX7" fmla="*/ 142975 w 134038"/>
                <a:gd name="connsiteY7" fmla="*/ 126220 h 122869"/>
                <a:gd name="connsiteX8" fmla="*/ 127337 w 134038"/>
                <a:gd name="connsiteY8" fmla="*/ 126220 h 122869"/>
                <a:gd name="connsiteX9" fmla="*/ 127337 w 134038"/>
                <a:gd name="connsiteY9" fmla="*/ 98295 h 122869"/>
                <a:gd name="connsiteX10" fmla="*/ 101647 w 134038"/>
                <a:gd name="connsiteY10" fmla="*/ 75955 h 122869"/>
                <a:gd name="connsiteX11" fmla="*/ 17872 w 134038"/>
                <a:gd name="connsiteY11" fmla="*/ 75955 h 122869"/>
                <a:gd name="connsiteX12" fmla="*/ 17872 w 134038"/>
                <a:gd name="connsiteY12" fmla="*/ 126220 h 122869"/>
                <a:gd name="connsiteX13" fmla="*/ 1117 w 134038"/>
                <a:gd name="connsiteY13" fmla="*/ 126220 h 122869"/>
                <a:gd name="connsiteX14" fmla="*/ 1117 w 134038"/>
                <a:gd name="connsiteY14" fmla="*/ 0 h 122869"/>
                <a:gd name="connsiteX15" fmla="*/ 100529 w 134038"/>
                <a:gd name="connsiteY15" fmla="*/ 63669 h 122869"/>
                <a:gd name="connsiteX16" fmla="*/ 127337 w 134038"/>
                <a:gd name="connsiteY16" fmla="*/ 45797 h 122869"/>
                <a:gd name="connsiteX17" fmla="*/ 127337 w 134038"/>
                <a:gd name="connsiteY17" fmla="*/ 34627 h 122869"/>
                <a:gd name="connsiteX18" fmla="*/ 96062 w 134038"/>
                <a:gd name="connsiteY18" fmla="*/ 15638 h 122869"/>
                <a:gd name="connsiteX19" fmla="*/ 17872 w 134038"/>
                <a:gd name="connsiteY19" fmla="*/ 15638 h 122869"/>
                <a:gd name="connsiteX20" fmla="*/ 17872 w 134038"/>
                <a:gd name="connsiteY20" fmla="*/ 64786 h 122869"/>
                <a:gd name="connsiteX21" fmla="*/ 100529 w 134038"/>
                <a:gd name="connsiteY21" fmla="*/ 64786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038" h="122869">
                  <a:moveTo>
                    <a:pt x="0" y="0"/>
                  </a:moveTo>
                  <a:lnTo>
                    <a:pt x="101647" y="0"/>
                  </a:lnTo>
                  <a:cubicBezTo>
                    <a:pt x="138507" y="0"/>
                    <a:pt x="144092" y="12287"/>
                    <a:pt x="144092" y="35744"/>
                  </a:cubicBezTo>
                  <a:lnTo>
                    <a:pt x="144092" y="45797"/>
                  </a:lnTo>
                  <a:cubicBezTo>
                    <a:pt x="144092" y="63669"/>
                    <a:pt x="134039" y="68136"/>
                    <a:pt x="120635" y="70370"/>
                  </a:cubicBezTo>
                  <a:lnTo>
                    <a:pt x="120635" y="70370"/>
                  </a:lnTo>
                  <a:cubicBezTo>
                    <a:pt x="138507" y="73721"/>
                    <a:pt x="142975" y="82657"/>
                    <a:pt x="142975" y="93827"/>
                  </a:cubicBezTo>
                  <a:lnTo>
                    <a:pt x="142975" y="126220"/>
                  </a:lnTo>
                  <a:lnTo>
                    <a:pt x="127337" y="126220"/>
                  </a:lnTo>
                  <a:lnTo>
                    <a:pt x="127337" y="98295"/>
                  </a:lnTo>
                  <a:cubicBezTo>
                    <a:pt x="127337" y="78189"/>
                    <a:pt x="117284" y="75955"/>
                    <a:pt x="101647" y="75955"/>
                  </a:cubicBezTo>
                  <a:lnTo>
                    <a:pt x="17872" y="75955"/>
                  </a:lnTo>
                  <a:lnTo>
                    <a:pt x="17872" y="126220"/>
                  </a:lnTo>
                  <a:lnTo>
                    <a:pt x="1117" y="126220"/>
                  </a:lnTo>
                  <a:lnTo>
                    <a:pt x="1117" y="0"/>
                  </a:lnTo>
                  <a:close/>
                  <a:moveTo>
                    <a:pt x="100529" y="63669"/>
                  </a:moveTo>
                  <a:cubicBezTo>
                    <a:pt x="119518" y="63669"/>
                    <a:pt x="127337" y="58084"/>
                    <a:pt x="127337" y="45797"/>
                  </a:cubicBezTo>
                  <a:lnTo>
                    <a:pt x="127337" y="34627"/>
                  </a:lnTo>
                  <a:cubicBezTo>
                    <a:pt x="127337" y="20106"/>
                    <a:pt x="120635" y="15638"/>
                    <a:pt x="96062" y="15638"/>
                  </a:cubicBezTo>
                  <a:lnTo>
                    <a:pt x="17872" y="15638"/>
                  </a:lnTo>
                  <a:lnTo>
                    <a:pt x="17872" y="64786"/>
                  </a:lnTo>
                  <a:lnTo>
                    <a:pt x="100529" y="64786"/>
                  </a:lnTo>
                  <a:close/>
                </a:path>
              </a:pathLst>
            </a:custGeom>
            <a:grpFill/>
            <a:ln w="11159" cap="flat">
              <a:noFill/>
              <a:prstDash val="solid"/>
              <a:miter/>
            </a:ln>
          </p:spPr>
          <p:txBody>
            <a:bodyPr rtlCol="0" anchor="ctr"/>
            <a:lstStyle/>
            <a:p>
              <a:endParaRPr lang="de-DE" noProof="0" dirty="0"/>
            </a:p>
          </p:txBody>
        </p:sp>
        <p:sp>
          <p:nvSpPr>
            <p:cNvPr id="58" name="Freihandform: Form 41">
              <a:extLst>
                <a:ext uri="{FF2B5EF4-FFF2-40B4-BE49-F238E27FC236}">
                  <a16:creationId xmlns:a16="http://schemas.microsoft.com/office/drawing/2014/main" id="{962AEF53-154E-9961-7100-660F25494CB4}"/>
                </a:ext>
              </a:extLst>
            </p:cNvPr>
            <p:cNvSpPr/>
            <p:nvPr/>
          </p:nvSpPr>
          <p:spPr bwMode="gray">
            <a:xfrm>
              <a:off x="7859460" y="477897"/>
              <a:ext cx="178719" cy="167549"/>
            </a:xfrm>
            <a:custGeom>
              <a:avLst/>
              <a:gdLst>
                <a:gd name="connsiteX0" fmla="*/ 0 w 178718"/>
                <a:gd name="connsiteY0" fmla="*/ 0 h 167548"/>
                <a:gd name="connsiteX1" fmla="*/ 141858 w 178718"/>
                <a:gd name="connsiteY1" fmla="*/ 0 h 167548"/>
                <a:gd name="connsiteX2" fmla="*/ 175368 w 178718"/>
                <a:gd name="connsiteY2" fmla="*/ 40212 h 167548"/>
                <a:gd name="connsiteX3" fmla="*/ 175368 w 178718"/>
                <a:gd name="connsiteY3" fmla="*/ 51382 h 167548"/>
                <a:gd name="connsiteX4" fmla="*/ 155262 w 178718"/>
                <a:gd name="connsiteY4" fmla="*/ 82657 h 167548"/>
                <a:gd name="connsiteX5" fmla="*/ 155262 w 178718"/>
                <a:gd name="connsiteY5" fmla="*/ 83774 h 167548"/>
                <a:gd name="connsiteX6" fmla="*/ 180953 w 178718"/>
                <a:gd name="connsiteY6" fmla="*/ 120635 h 167548"/>
                <a:gd name="connsiteX7" fmla="*/ 180953 w 178718"/>
                <a:gd name="connsiteY7" fmla="*/ 136273 h 167548"/>
                <a:gd name="connsiteX8" fmla="*/ 144092 w 178718"/>
                <a:gd name="connsiteY8" fmla="*/ 175368 h 167548"/>
                <a:gd name="connsiteX9" fmla="*/ 0 w 178718"/>
                <a:gd name="connsiteY9" fmla="*/ 175368 h 167548"/>
                <a:gd name="connsiteX10" fmla="*/ 0 w 178718"/>
                <a:gd name="connsiteY10" fmla="*/ 0 h 167548"/>
                <a:gd name="connsiteX11" fmla="*/ 158613 w 178718"/>
                <a:gd name="connsiteY11" fmla="*/ 39095 h 167548"/>
                <a:gd name="connsiteX12" fmla="*/ 140741 w 178718"/>
                <a:gd name="connsiteY12" fmla="*/ 14521 h 167548"/>
                <a:gd name="connsiteX13" fmla="*/ 17872 w 178718"/>
                <a:gd name="connsiteY13" fmla="*/ 14521 h 167548"/>
                <a:gd name="connsiteX14" fmla="*/ 17872 w 178718"/>
                <a:gd name="connsiteY14" fmla="*/ 78189 h 167548"/>
                <a:gd name="connsiteX15" fmla="*/ 140741 w 178718"/>
                <a:gd name="connsiteY15" fmla="*/ 78189 h 167548"/>
                <a:gd name="connsiteX16" fmla="*/ 159730 w 178718"/>
                <a:gd name="connsiteY16" fmla="*/ 50265 h 167548"/>
                <a:gd name="connsiteX17" fmla="*/ 159730 w 178718"/>
                <a:gd name="connsiteY17" fmla="*/ 39095 h 167548"/>
                <a:gd name="connsiteX18" fmla="*/ 164198 w 178718"/>
                <a:gd name="connsiteY18" fmla="*/ 122869 h 167548"/>
                <a:gd name="connsiteX19" fmla="*/ 139624 w 178718"/>
                <a:gd name="connsiteY19" fmla="*/ 92710 h 167548"/>
                <a:gd name="connsiteX20" fmla="*/ 17872 w 178718"/>
                <a:gd name="connsiteY20" fmla="*/ 92710 h 167548"/>
                <a:gd name="connsiteX21" fmla="*/ 17872 w 178718"/>
                <a:gd name="connsiteY21" fmla="*/ 160847 h 167548"/>
                <a:gd name="connsiteX22" fmla="*/ 141858 w 178718"/>
                <a:gd name="connsiteY22" fmla="*/ 160847 h 167548"/>
                <a:gd name="connsiteX23" fmla="*/ 164198 w 178718"/>
                <a:gd name="connsiteY23" fmla="*/ 131805 h 167548"/>
                <a:gd name="connsiteX24" fmla="*/ 164198 w 178718"/>
                <a:gd name="connsiteY24" fmla="*/ 122869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718" h="167548">
                  <a:moveTo>
                    <a:pt x="0" y="0"/>
                  </a:moveTo>
                  <a:lnTo>
                    <a:pt x="141858" y="0"/>
                  </a:lnTo>
                  <a:cubicBezTo>
                    <a:pt x="167549" y="0"/>
                    <a:pt x="175368" y="22340"/>
                    <a:pt x="175368" y="40212"/>
                  </a:cubicBezTo>
                  <a:lnTo>
                    <a:pt x="175368" y="51382"/>
                  </a:lnTo>
                  <a:cubicBezTo>
                    <a:pt x="175368" y="63669"/>
                    <a:pt x="168665" y="82657"/>
                    <a:pt x="155262" y="82657"/>
                  </a:cubicBezTo>
                  <a:lnTo>
                    <a:pt x="155262" y="83774"/>
                  </a:lnTo>
                  <a:cubicBezTo>
                    <a:pt x="169783" y="83774"/>
                    <a:pt x="180953" y="98295"/>
                    <a:pt x="180953" y="120635"/>
                  </a:cubicBezTo>
                  <a:lnTo>
                    <a:pt x="180953" y="136273"/>
                  </a:lnTo>
                  <a:cubicBezTo>
                    <a:pt x="180953" y="156379"/>
                    <a:pt x="165315" y="175368"/>
                    <a:pt x="144092" y="175368"/>
                  </a:cubicBezTo>
                  <a:lnTo>
                    <a:pt x="0" y="175368"/>
                  </a:lnTo>
                  <a:lnTo>
                    <a:pt x="0" y="0"/>
                  </a:lnTo>
                  <a:close/>
                  <a:moveTo>
                    <a:pt x="158613" y="39095"/>
                  </a:moveTo>
                  <a:cubicBezTo>
                    <a:pt x="158613" y="23457"/>
                    <a:pt x="150794" y="14521"/>
                    <a:pt x="140741" y="14521"/>
                  </a:cubicBezTo>
                  <a:lnTo>
                    <a:pt x="17872" y="14521"/>
                  </a:lnTo>
                  <a:lnTo>
                    <a:pt x="17872" y="78189"/>
                  </a:lnTo>
                  <a:lnTo>
                    <a:pt x="140741" y="78189"/>
                  </a:lnTo>
                  <a:cubicBezTo>
                    <a:pt x="153028" y="77072"/>
                    <a:pt x="159730" y="65903"/>
                    <a:pt x="159730" y="50265"/>
                  </a:cubicBezTo>
                  <a:lnTo>
                    <a:pt x="159730" y="39095"/>
                  </a:lnTo>
                  <a:close/>
                  <a:moveTo>
                    <a:pt x="164198" y="122869"/>
                  </a:moveTo>
                  <a:cubicBezTo>
                    <a:pt x="164198" y="107231"/>
                    <a:pt x="157496" y="93827"/>
                    <a:pt x="139624" y="92710"/>
                  </a:cubicBezTo>
                  <a:lnTo>
                    <a:pt x="17872" y="92710"/>
                  </a:lnTo>
                  <a:lnTo>
                    <a:pt x="17872" y="160847"/>
                  </a:lnTo>
                  <a:lnTo>
                    <a:pt x="141858" y="160847"/>
                  </a:lnTo>
                  <a:cubicBezTo>
                    <a:pt x="158613" y="159730"/>
                    <a:pt x="164198" y="142975"/>
                    <a:pt x="164198" y="131805"/>
                  </a:cubicBezTo>
                  <a:lnTo>
                    <a:pt x="164198" y="122869"/>
                  </a:lnTo>
                  <a:close/>
                </a:path>
              </a:pathLst>
            </a:custGeom>
            <a:grpFill/>
            <a:ln w="11159" cap="flat">
              <a:noFill/>
              <a:prstDash val="solid"/>
              <a:miter/>
            </a:ln>
          </p:spPr>
          <p:txBody>
            <a:bodyPr rtlCol="0" anchor="ctr"/>
            <a:lstStyle/>
            <a:p>
              <a:endParaRPr lang="de-DE" noProof="0" dirty="0"/>
            </a:p>
          </p:txBody>
        </p:sp>
        <p:sp>
          <p:nvSpPr>
            <p:cNvPr id="59" name="Freihandform: Form 42">
              <a:extLst>
                <a:ext uri="{FF2B5EF4-FFF2-40B4-BE49-F238E27FC236}">
                  <a16:creationId xmlns:a16="http://schemas.microsoft.com/office/drawing/2014/main" id="{269A41E0-4434-B0E3-FB20-8547465FB177}"/>
                </a:ext>
              </a:extLst>
            </p:cNvPr>
            <p:cNvSpPr/>
            <p:nvPr/>
          </p:nvSpPr>
          <p:spPr bwMode="gray">
            <a:xfrm>
              <a:off x="8068337" y="523694"/>
              <a:ext cx="156379" cy="122869"/>
            </a:xfrm>
            <a:custGeom>
              <a:avLst/>
              <a:gdLst>
                <a:gd name="connsiteX0" fmla="*/ 0 w 156378"/>
                <a:gd name="connsiteY0" fmla="*/ 48031 h 122869"/>
                <a:gd name="connsiteX1" fmla="*/ 45796 w 156378"/>
                <a:gd name="connsiteY1" fmla="*/ 0 h 122869"/>
                <a:gd name="connsiteX2" fmla="*/ 119518 w 156378"/>
                <a:gd name="connsiteY2" fmla="*/ 0 h 122869"/>
                <a:gd name="connsiteX3" fmla="*/ 165315 w 156378"/>
                <a:gd name="connsiteY3" fmla="*/ 48031 h 122869"/>
                <a:gd name="connsiteX4" fmla="*/ 165315 w 156378"/>
                <a:gd name="connsiteY4" fmla="*/ 82657 h 122869"/>
                <a:gd name="connsiteX5" fmla="*/ 119518 w 156378"/>
                <a:gd name="connsiteY5" fmla="*/ 130688 h 122869"/>
                <a:gd name="connsiteX6" fmla="*/ 45796 w 156378"/>
                <a:gd name="connsiteY6" fmla="*/ 130688 h 122869"/>
                <a:gd name="connsiteX7" fmla="*/ 0 w 156378"/>
                <a:gd name="connsiteY7" fmla="*/ 82657 h 122869"/>
                <a:gd name="connsiteX8" fmla="*/ 0 w 156378"/>
                <a:gd name="connsiteY8" fmla="*/ 48031 h 122869"/>
                <a:gd name="connsiteX9" fmla="*/ 146326 w 156378"/>
                <a:gd name="connsiteY9" fmla="*/ 41329 h 122869"/>
                <a:gd name="connsiteX10" fmla="*/ 116167 w 156378"/>
                <a:gd name="connsiteY10" fmla="*/ 14521 h 122869"/>
                <a:gd name="connsiteX11" fmla="*/ 46914 w 156378"/>
                <a:gd name="connsiteY11" fmla="*/ 14521 h 122869"/>
                <a:gd name="connsiteX12" fmla="*/ 16755 w 156378"/>
                <a:gd name="connsiteY12" fmla="*/ 41329 h 122869"/>
                <a:gd name="connsiteX13" fmla="*/ 16755 w 156378"/>
                <a:gd name="connsiteY13" fmla="*/ 89359 h 122869"/>
                <a:gd name="connsiteX14" fmla="*/ 46914 w 156378"/>
                <a:gd name="connsiteY14" fmla="*/ 116167 h 122869"/>
                <a:gd name="connsiteX15" fmla="*/ 116167 w 156378"/>
                <a:gd name="connsiteY15" fmla="*/ 116167 h 122869"/>
                <a:gd name="connsiteX16" fmla="*/ 146326 w 156378"/>
                <a:gd name="connsiteY16" fmla="*/ 89359 h 122869"/>
                <a:gd name="connsiteX17" fmla="*/ 146326 w 156378"/>
                <a:gd name="connsiteY17" fmla="*/ 41329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378" h="122869">
                  <a:moveTo>
                    <a:pt x="0" y="48031"/>
                  </a:moveTo>
                  <a:cubicBezTo>
                    <a:pt x="0" y="15638"/>
                    <a:pt x="11170" y="0"/>
                    <a:pt x="45796" y="0"/>
                  </a:cubicBezTo>
                  <a:lnTo>
                    <a:pt x="119518" y="0"/>
                  </a:lnTo>
                  <a:cubicBezTo>
                    <a:pt x="154145" y="0"/>
                    <a:pt x="165315" y="15638"/>
                    <a:pt x="165315" y="48031"/>
                  </a:cubicBezTo>
                  <a:lnTo>
                    <a:pt x="165315" y="82657"/>
                  </a:lnTo>
                  <a:cubicBezTo>
                    <a:pt x="165315" y="115050"/>
                    <a:pt x="154145" y="130688"/>
                    <a:pt x="119518" y="130688"/>
                  </a:cubicBezTo>
                  <a:lnTo>
                    <a:pt x="45796" y="130688"/>
                  </a:lnTo>
                  <a:cubicBezTo>
                    <a:pt x="11170" y="130688"/>
                    <a:pt x="0" y="115050"/>
                    <a:pt x="0" y="82657"/>
                  </a:cubicBezTo>
                  <a:lnTo>
                    <a:pt x="0" y="48031"/>
                  </a:lnTo>
                  <a:close/>
                  <a:moveTo>
                    <a:pt x="146326" y="41329"/>
                  </a:moveTo>
                  <a:cubicBezTo>
                    <a:pt x="146326" y="18989"/>
                    <a:pt x="132922" y="14521"/>
                    <a:pt x="116167" y="14521"/>
                  </a:cubicBezTo>
                  <a:lnTo>
                    <a:pt x="46914" y="14521"/>
                  </a:lnTo>
                  <a:cubicBezTo>
                    <a:pt x="30159" y="14521"/>
                    <a:pt x="16755" y="18989"/>
                    <a:pt x="16755" y="41329"/>
                  </a:cubicBezTo>
                  <a:lnTo>
                    <a:pt x="16755" y="89359"/>
                  </a:lnTo>
                  <a:cubicBezTo>
                    <a:pt x="16755" y="111699"/>
                    <a:pt x="30159" y="116167"/>
                    <a:pt x="46914" y="116167"/>
                  </a:cubicBezTo>
                  <a:lnTo>
                    <a:pt x="116167" y="116167"/>
                  </a:lnTo>
                  <a:cubicBezTo>
                    <a:pt x="132922" y="116167"/>
                    <a:pt x="146326" y="111699"/>
                    <a:pt x="146326" y="89359"/>
                  </a:cubicBezTo>
                  <a:lnTo>
                    <a:pt x="146326" y="41329"/>
                  </a:lnTo>
                  <a:close/>
                </a:path>
              </a:pathLst>
            </a:custGeom>
            <a:grpFill/>
            <a:ln w="11159" cap="flat">
              <a:noFill/>
              <a:prstDash val="solid"/>
              <a:miter/>
            </a:ln>
          </p:spPr>
          <p:txBody>
            <a:bodyPr rtlCol="0" anchor="ctr"/>
            <a:lstStyle/>
            <a:p>
              <a:endParaRPr lang="de-DE" noProof="0" dirty="0"/>
            </a:p>
          </p:txBody>
        </p:sp>
        <p:sp>
          <p:nvSpPr>
            <p:cNvPr id="60" name="Freihandform: Form 43">
              <a:extLst>
                <a:ext uri="{FF2B5EF4-FFF2-40B4-BE49-F238E27FC236}">
                  <a16:creationId xmlns:a16="http://schemas.microsoft.com/office/drawing/2014/main" id="{1DE52A07-8645-F0AC-7150-A679E03D7833}"/>
                </a:ext>
              </a:extLst>
            </p:cNvPr>
            <p:cNvSpPr/>
            <p:nvPr/>
          </p:nvSpPr>
          <p:spPr bwMode="gray">
            <a:xfrm>
              <a:off x="8261577" y="524811"/>
              <a:ext cx="111699" cy="122869"/>
            </a:xfrm>
            <a:custGeom>
              <a:avLst/>
              <a:gdLst>
                <a:gd name="connsiteX0" fmla="*/ 0 w 111699"/>
                <a:gd name="connsiteY0" fmla="*/ 0 h 122869"/>
                <a:gd name="connsiteX1" fmla="*/ 17872 w 111699"/>
                <a:gd name="connsiteY1" fmla="*/ 0 h 122869"/>
                <a:gd name="connsiteX2" fmla="*/ 17872 w 111699"/>
                <a:gd name="connsiteY2" fmla="*/ 112816 h 122869"/>
                <a:gd name="connsiteX3" fmla="*/ 116167 w 111699"/>
                <a:gd name="connsiteY3" fmla="*/ 112816 h 122869"/>
                <a:gd name="connsiteX4" fmla="*/ 116167 w 111699"/>
                <a:gd name="connsiteY4" fmla="*/ 127337 h 122869"/>
                <a:gd name="connsiteX5" fmla="*/ 0 w 111699"/>
                <a:gd name="connsiteY5"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9" h="122869">
                  <a:moveTo>
                    <a:pt x="0" y="0"/>
                  </a:moveTo>
                  <a:lnTo>
                    <a:pt x="17872" y="0"/>
                  </a:lnTo>
                  <a:lnTo>
                    <a:pt x="17872" y="112816"/>
                  </a:lnTo>
                  <a:lnTo>
                    <a:pt x="116167" y="112816"/>
                  </a:lnTo>
                  <a:lnTo>
                    <a:pt x="116167" y="127337"/>
                  </a:lnTo>
                  <a:lnTo>
                    <a:pt x="0" y="127337"/>
                  </a:lnTo>
                  <a:close/>
                </a:path>
              </a:pathLst>
            </a:custGeom>
            <a:grpFill/>
            <a:ln w="11159" cap="flat">
              <a:noFill/>
              <a:prstDash val="solid"/>
              <a:miter/>
            </a:ln>
          </p:spPr>
          <p:txBody>
            <a:bodyPr rtlCol="0" anchor="ctr"/>
            <a:lstStyle/>
            <a:p>
              <a:endParaRPr lang="de-DE" noProof="0" dirty="0"/>
            </a:p>
          </p:txBody>
        </p:sp>
        <p:sp>
          <p:nvSpPr>
            <p:cNvPr id="61" name="Freihandform: Form 44">
              <a:extLst>
                <a:ext uri="{FF2B5EF4-FFF2-40B4-BE49-F238E27FC236}">
                  <a16:creationId xmlns:a16="http://schemas.microsoft.com/office/drawing/2014/main" id="{278303E7-3878-EE7C-E28C-EF4C08BD6A5B}"/>
                </a:ext>
              </a:extLst>
            </p:cNvPr>
            <p:cNvSpPr/>
            <p:nvPr/>
          </p:nvSpPr>
          <p:spPr bwMode="gray">
            <a:xfrm>
              <a:off x="8363223" y="524811"/>
              <a:ext cx="145209" cy="122869"/>
            </a:xfrm>
            <a:custGeom>
              <a:avLst/>
              <a:gdLst>
                <a:gd name="connsiteX0" fmla="*/ 63669 w 145208"/>
                <a:gd name="connsiteY0" fmla="*/ 14521 h 122869"/>
                <a:gd name="connsiteX1" fmla="*/ 0 w 145208"/>
                <a:gd name="connsiteY1" fmla="*/ 14521 h 122869"/>
                <a:gd name="connsiteX2" fmla="*/ 0 w 145208"/>
                <a:gd name="connsiteY2" fmla="*/ 0 h 122869"/>
                <a:gd name="connsiteX3" fmla="*/ 145209 w 145208"/>
                <a:gd name="connsiteY3" fmla="*/ 0 h 122869"/>
                <a:gd name="connsiteX4" fmla="*/ 145209 w 145208"/>
                <a:gd name="connsiteY4" fmla="*/ 14521 h 122869"/>
                <a:gd name="connsiteX5" fmla="*/ 81541 w 145208"/>
                <a:gd name="connsiteY5" fmla="*/ 14521 h 122869"/>
                <a:gd name="connsiteX6" fmla="*/ 81541 w 145208"/>
                <a:gd name="connsiteY6" fmla="*/ 127337 h 122869"/>
                <a:gd name="connsiteX7" fmla="*/ 63669 w 145208"/>
                <a:gd name="connsiteY7"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208" h="122869">
                  <a:moveTo>
                    <a:pt x="63669" y="14521"/>
                  </a:moveTo>
                  <a:lnTo>
                    <a:pt x="0" y="14521"/>
                  </a:lnTo>
                  <a:lnTo>
                    <a:pt x="0" y="0"/>
                  </a:lnTo>
                  <a:lnTo>
                    <a:pt x="145209" y="0"/>
                  </a:lnTo>
                  <a:lnTo>
                    <a:pt x="145209" y="14521"/>
                  </a:lnTo>
                  <a:lnTo>
                    <a:pt x="81541" y="14521"/>
                  </a:lnTo>
                  <a:lnTo>
                    <a:pt x="81541" y="127337"/>
                  </a:lnTo>
                  <a:lnTo>
                    <a:pt x="63669" y="127337"/>
                  </a:lnTo>
                  <a:close/>
                </a:path>
              </a:pathLst>
            </a:custGeom>
            <a:grpFill/>
            <a:ln w="11159" cap="flat">
              <a:noFill/>
              <a:prstDash val="solid"/>
              <a:miter/>
            </a:ln>
          </p:spPr>
          <p:txBody>
            <a:bodyPr rtlCol="0" anchor="ctr"/>
            <a:lstStyle/>
            <a:p>
              <a:endParaRPr lang="de-DE" noProof="0" dirty="0"/>
            </a:p>
          </p:txBody>
        </p:sp>
        <p:sp>
          <p:nvSpPr>
            <p:cNvPr id="62" name="Freihandform: Form 45">
              <a:extLst>
                <a:ext uri="{FF2B5EF4-FFF2-40B4-BE49-F238E27FC236}">
                  <a16:creationId xmlns:a16="http://schemas.microsoft.com/office/drawing/2014/main" id="{49F7D783-AD21-4B89-ACB4-CC15D685E0B1}"/>
                </a:ext>
              </a:extLst>
            </p:cNvPr>
            <p:cNvSpPr/>
            <p:nvPr/>
          </p:nvSpPr>
          <p:spPr bwMode="gray">
            <a:xfrm>
              <a:off x="8528538"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6755 w 122869"/>
                <a:gd name="connsiteY3" fmla="*/ 14521 h 122869"/>
                <a:gd name="connsiteX4" fmla="*/ 16755 w 122869"/>
                <a:gd name="connsiteY4" fmla="*/ 54733 h 122869"/>
                <a:gd name="connsiteX5" fmla="*/ 120635 w 122869"/>
                <a:gd name="connsiteY5" fmla="*/ 54733 h 122869"/>
                <a:gd name="connsiteX6" fmla="*/ 120635 w 122869"/>
                <a:gd name="connsiteY6" fmla="*/ 69253 h 122869"/>
                <a:gd name="connsiteX7" fmla="*/ 16755 w 122869"/>
                <a:gd name="connsiteY7" fmla="*/ 69253 h 122869"/>
                <a:gd name="connsiteX8" fmla="*/ 16755 w 122869"/>
                <a:gd name="connsiteY8" fmla="*/ 112816 h 122869"/>
                <a:gd name="connsiteX9" fmla="*/ 125103 w 122869"/>
                <a:gd name="connsiteY9" fmla="*/ 112816 h 122869"/>
                <a:gd name="connsiteX10" fmla="*/ 125103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6755" y="14521"/>
                  </a:lnTo>
                  <a:lnTo>
                    <a:pt x="16755" y="54733"/>
                  </a:lnTo>
                  <a:lnTo>
                    <a:pt x="120635" y="54733"/>
                  </a:lnTo>
                  <a:lnTo>
                    <a:pt x="120635" y="69253"/>
                  </a:lnTo>
                  <a:lnTo>
                    <a:pt x="16755" y="69253"/>
                  </a:lnTo>
                  <a:lnTo>
                    <a:pt x="16755" y="112816"/>
                  </a:lnTo>
                  <a:lnTo>
                    <a:pt x="125103" y="112816"/>
                  </a:lnTo>
                  <a:lnTo>
                    <a:pt x="125103" y="127337"/>
                  </a:lnTo>
                  <a:lnTo>
                    <a:pt x="0" y="127337"/>
                  </a:lnTo>
                  <a:close/>
                </a:path>
              </a:pathLst>
            </a:custGeom>
            <a:grpFill/>
            <a:ln w="11159" cap="flat">
              <a:noFill/>
              <a:prstDash val="solid"/>
              <a:miter/>
            </a:ln>
          </p:spPr>
          <p:txBody>
            <a:bodyPr rtlCol="0" anchor="ctr"/>
            <a:lstStyle/>
            <a:p>
              <a:endParaRPr lang="de-DE" noProof="0" dirty="0"/>
            </a:p>
          </p:txBody>
        </p:sp>
      </p:grpSp>
      <p:grpSp>
        <p:nvGrpSpPr>
          <p:cNvPr id="70" name="Gruppieren 69">
            <a:extLst>
              <a:ext uri="{FF2B5EF4-FFF2-40B4-BE49-F238E27FC236}">
                <a16:creationId xmlns:a16="http://schemas.microsoft.com/office/drawing/2014/main" id="{0A9C12F1-48B4-D325-C3A8-4E1FA4077590}"/>
              </a:ext>
            </a:extLst>
          </p:cNvPr>
          <p:cNvGrpSpPr>
            <a:grpSpLocks/>
          </p:cNvGrpSpPr>
          <p:nvPr userDrawn="1"/>
        </p:nvGrpSpPr>
        <p:grpSpPr bwMode="gray">
          <a:xfrm>
            <a:off x="10781307" y="6563300"/>
            <a:ext cx="910618" cy="95164"/>
            <a:chOff x="7685663" y="6316413"/>
            <a:chExt cx="961953" cy="100529"/>
          </a:xfrm>
        </p:grpSpPr>
        <p:sp>
          <p:nvSpPr>
            <p:cNvPr id="71" name="Rechteck 70">
              <a:extLst>
                <a:ext uri="{FF2B5EF4-FFF2-40B4-BE49-F238E27FC236}">
                  <a16:creationId xmlns:a16="http://schemas.microsoft.com/office/drawing/2014/main" id="{AA82BDDF-BC0E-D7EA-C831-5BC483CD29F7}"/>
                </a:ext>
              </a:extLst>
            </p:cNvPr>
            <p:cNvSpPr/>
            <p:nvPr/>
          </p:nvSpPr>
          <p:spPr bwMode="gray">
            <a:xfrm>
              <a:off x="7685663" y="6316413"/>
              <a:ext cx="100529" cy="100529"/>
            </a:xfrm>
            <a:prstGeom prst="rect">
              <a:avLst/>
            </a:prstGeom>
            <a:solidFill>
              <a:srgbClr val="003D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72" name="Rechteck 71">
              <a:extLst>
                <a:ext uri="{FF2B5EF4-FFF2-40B4-BE49-F238E27FC236}">
                  <a16:creationId xmlns:a16="http://schemas.microsoft.com/office/drawing/2014/main" id="{8D5E5193-0A9D-1D38-2867-61658133FC55}"/>
                </a:ext>
              </a:extLst>
            </p:cNvPr>
            <p:cNvSpPr/>
            <p:nvPr/>
          </p:nvSpPr>
          <p:spPr bwMode="gray">
            <a:xfrm>
              <a:off x="7858128" y="6316413"/>
              <a:ext cx="100529" cy="100529"/>
            </a:xfrm>
            <a:prstGeom prst="rect">
              <a:avLst/>
            </a:prstGeom>
            <a:solidFill>
              <a:srgbClr val="00852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73" name="Rechteck 72">
              <a:extLst>
                <a:ext uri="{FF2B5EF4-FFF2-40B4-BE49-F238E27FC236}">
                  <a16:creationId xmlns:a16="http://schemas.microsoft.com/office/drawing/2014/main" id="{F80252A3-788E-DA1F-DF20-F9E60D1BE909}"/>
                </a:ext>
              </a:extLst>
            </p:cNvPr>
            <p:cNvSpPr/>
            <p:nvPr/>
          </p:nvSpPr>
          <p:spPr bwMode="gray">
            <a:xfrm>
              <a:off x="8030593" y="6316413"/>
              <a:ext cx="100529" cy="100529"/>
            </a:xfrm>
            <a:prstGeom prst="rect">
              <a:avLst/>
            </a:prstGeom>
            <a:solidFill>
              <a:srgbClr val="5907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74" name="Rechteck 73">
              <a:extLst>
                <a:ext uri="{FF2B5EF4-FFF2-40B4-BE49-F238E27FC236}">
                  <a16:creationId xmlns:a16="http://schemas.microsoft.com/office/drawing/2014/main" id="{A3A2ED31-FEC4-A5DC-E438-15379B6F133B}"/>
                </a:ext>
              </a:extLst>
            </p:cNvPr>
            <p:cNvSpPr/>
            <p:nvPr/>
          </p:nvSpPr>
          <p:spPr bwMode="gray">
            <a:xfrm>
              <a:off x="8203057" y="6316413"/>
              <a:ext cx="100529" cy="100529"/>
            </a:xfrm>
            <a:prstGeom prst="rect">
              <a:avLst/>
            </a:prstGeom>
            <a:solidFill>
              <a:srgbClr val="FFB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75" name="Rechteck 74">
              <a:extLst>
                <a:ext uri="{FF2B5EF4-FFF2-40B4-BE49-F238E27FC236}">
                  <a16:creationId xmlns:a16="http://schemas.microsoft.com/office/drawing/2014/main" id="{989DD96E-5AF6-1656-3418-7453E41E3CB0}"/>
                </a:ext>
              </a:extLst>
            </p:cNvPr>
            <p:cNvSpPr/>
            <p:nvPr/>
          </p:nvSpPr>
          <p:spPr bwMode="gray">
            <a:xfrm>
              <a:off x="8375522" y="6316413"/>
              <a:ext cx="100529" cy="100529"/>
            </a:xfrm>
            <a:prstGeom prst="rect">
              <a:avLst/>
            </a:prstGeom>
            <a:solidFill>
              <a:srgbClr val="D5003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76" name="Rechteck 75">
              <a:extLst>
                <a:ext uri="{FF2B5EF4-FFF2-40B4-BE49-F238E27FC236}">
                  <a16:creationId xmlns:a16="http://schemas.microsoft.com/office/drawing/2014/main" id="{C6CB0D8E-8918-B022-4CFD-22E92DB67781}"/>
                </a:ext>
              </a:extLst>
            </p:cNvPr>
            <p:cNvSpPr/>
            <p:nvPr/>
          </p:nvSpPr>
          <p:spPr bwMode="gray">
            <a:xfrm>
              <a:off x="8547087" y="6316413"/>
              <a:ext cx="100529" cy="100529"/>
            </a:xfrm>
            <a:prstGeom prst="rect">
              <a:avLst/>
            </a:prstGeom>
            <a:solidFill>
              <a:srgbClr val="62341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grpSp>
    </p:spTree>
    <p:extLst>
      <p:ext uri="{BB962C8B-B14F-4D97-AF65-F5344CB8AC3E}">
        <p14:creationId xmlns:p14="http://schemas.microsoft.com/office/powerpoint/2010/main" val="617668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rennfolie_US">
    <p:bg>
      <p:bgPr>
        <a:solidFill>
          <a:schemeClr val="bg1"/>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F2F9A54-057E-5191-BB84-75933A14AC65}"/>
              </a:ext>
            </a:extLst>
          </p:cNvPr>
          <p:cNvGraphicFramePr>
            <a:graphicFrameLocks noChangeAspect="1"/>
          </p:cNvGraphicFramePr>
          <p:nvPr userDrawn="1">
            <p:custDataLst>
              <p:tags r:id="rId1"/>
            </p:custDataLst>
            <p:extLst>
              <p:ext uri="{D42A27DB-BD31-4B8C-83A1-F6EECF244321}">
                <p14:modId xmlns:p14="http://schemas.microsoft.com/office/powerpoint/2010/main" val="4071891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84" imgH="384" progId="TCLayout.ActiveDocument.1">
                  <p:embed/>
                </p:oleObj>
              </mc:Choice>
              <mc:Fallback>
                <p:oleObj name="think-cell Folie" r:id="rId3" imgW="384" imgH="384" progId="TCLayout.ActiveDocument.1">
                  <p:embed/>
                  <p:pic>
                    <p:nvPicPr>
                      <p:cNvPr id="8" name="think-cell data - do not delete" hidden="1">
                        <a:extLst>
                          <a:ext uri="{FF2B5EF4-FFF2-40B4-BE49-F238E27FC236}">
                            <a16:creationId xmlns:a16="http://schemas.microsoft.com/office/drawing/2014/main" id="{7F2F9A54-057E-5191-BB84-75933A14AC6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Bildplatzhalter 11">
            <a:extLst>
              <a:ext uri="{FF2B5EF4-FFF2-40B4-BE49-F238E27FC236}">
                <a16:creationId xmlns:a16="http://schemas.microsoft.com/office/drawing/2014/main" id="{3BA74D5C-4B41-4806-0F2C-A466FB8C086D}"/>
              </a:ext>
            </a:extLst>
          </p:cNvPr>
          <p:cNvSpPr>
            <a:spLocks noGrp="1"/>
          </p:cNvSpPr>
          <p:nvPr>
            <p:ph type="pic" sz="quarter" idx="10" hasCustomPrompt="1"/>
          </p:nvPr>
        </p:nvSpPr>
        <p:spPr>
          <a:xfrm>
            <a:off x="0" y="1484313"/>
            <a:ext cx="12192000" cy="4465637"/>
          </a:xfr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FontTx/>
              <a:buNone/>
              <a:defRPr lang="en-US" sz="1800" dirty="0">
                <a:solidFill>
                  <a:schemeClr val="lt1"/>
                </a:solidFill>
                <a:ea typeface="+mn-ea"/>
                <a:cs typeface="+mn-cs"/>
              </a:defRPr>
            </a:lvl1pPr>
          </a:lstStyle>
          <a:p>
            <a:pPr marL="0" lvl="0" algn="ctr"/>
            <a:r>
              <a:rPr lang="en-US" dirty="0"/>
              <a:t>Bitte Bild </a:t>
            </a:r>
            <a:r>
              <a:rPr lang="en-US" dirty="0" err="1"/>
              <a:t>einfügen</a:t>
            </a:r>
            <a:endParaRPr lang="en-US" dirty="0"/>
          </a:p>
        </p:txBody>
      </p:sp>
      <p:sp>
        <p:nvSpPr>
          <p:cNvPr id="30" name="Textplatzhalter 29">
            <a:extLst>
              <a:ext uri="{FF2B5EF4-FFF2-40B4-BE49-F238E27FC236}">
                <a16:creationId xmlns:a16="http://schemas.microsoft.com/office/drawing/2014/main" id="{5E04EC47-5CD9-874D-DD2B-777D66D79178}"/>
              </a:ext>
            </a:extLst>
          </p:cNvPr>
          <p:cNvSpPr>
            <a:spLocks noGrp="1"/>
          </p:cNvSpPr>
          <p:nvPr>
            <p:ph type="body" sz="quarter" idx="12" hasCustomPrompt="1"/>
          </p:nvPr>
        </p:nvSpPr>
        <p:spPr>
          <a:xfrm>
            <a:off x="501651" y="5189707"/>
            <a:ext cx="5251450" cy="215444"/>
          </a:xfrm>
        </p:spPr>
        <p:txBody>
          <a:bodyPr>
            <a:spAutoFit/>
          </a:bodyPr>
          <a:lstStyle>
            <a:lvl1pPr marL="0" indent="0">
              <a:buFontTx/>
              <a:buNone/>
              <a:defRPr sz="1400">
                <a:solidFill>
                  <a:schemeClr val="bg1"/>
                </a:solidFill>
              </a:defRPr>
            </a:lvl1pPr>
            <a:lvl2pPr marL="179025" indent="0">
              <a:buFontTx/>
              <a:buNone/>
              <a:defRPr sz="1400">
                <a:solidFill>
                  <a:schemeClr val="bg1"/>
                </a:solidFill>
              </a:defRPr>
            </a:lvl2pPr>
            <a:lvl3pPr marL="359025" indent="0">
              <a:buFontTx/>
              <a:buNone/>
              <a:defRPr sz="1400">
                <a:solidFill>
                  <a:schemeClr val="bg1"/>
                </a:solidFill>
              </a:defRPr>
            </a:lvl3pPr>
            <a:lvl4pPr marL="539025" indent="0">
              <a:buFontTx/>
              <a:buNone/>
              <a:defRPr sz="1400">
                <a:solidFill>
                  <a:schemeClr val="bg1"/>
                </a:solidFill>
              </a:defRPr>
            </a:lvl4pPr>
            <a:lvl5pPr marL="719025" indent="0">
              <a:buFontTx/>
              <a:buNone/>
              <a:defRPr sz="1400">
                <a:solidFill>
                  <a:schemeClr val="bg1"/>
                </a:solidFill>
              </a:defRPr>
            </a:lvl5pPr>
          </a:lstStyle>
          <a:p>
            <a:pPr lvl="0"/>
            <a:r>
              <a:rPr lang="de-DE" dirty="0"/>
              <a:t>MEISSNER BOLTE</a:t>
            </a:r>
          </a:p>
        </p:txBody>
      </p:sp>
      <p:sp>
        <p:nvSpPr>
          <p:cNvPr id="32" name="Textplatzhalter 31">
            <a:extLst>
              <a:ext uri="{FF2B5EF4-FFF2-40B4-BE49-F238E27FC236}">
                <a16:creationId xmlns:a16="http://schemas.microsoft.com/office/drawing/2014/main" id="{7BE468C7-332F-9CD3-5C67-247BA1F9D1CE}"/>
              </a:ext>
            </a:extLst>
          </p:cNvPr>
          <p:cNvSpPr>
            <a:spLocks noGrp="1"/>
          </p:cNvSpPr>
          <p:nvPr>
            <p:ph type="body" sz="quarter" idx="13" hasCustomPrompt="1"/>
          </p:nvPr>
        </p:nvSpPr>
        <p:spPr>
          <a:xfrm>
            <a:off x="501651" y="3860800"/>
            <a:ext cx="5251450" cy="984885"/>
          </a:xfrm>
        </p:spPr>
        <p:txBody>
          <a:bodyPr anchor="b">
            <a:noAutofit/>
          </a:bodyPr>
          <a:lstStyle>
            <a:lvl1pPr marL="0" indent="0">
              <a:buFontTx/>
              <a:buNone/>
              <a:defRPr sz="3200" b="1">
                <a:solidFill>
                  <a:schemeClr val="bg1"/>
                </a:solidFill>
              </a:defRPr>
            </a:lvl1pPr>
            <a:lvl2pPr marL="179025" indent="0">
              <a:buFontTx/>
              <a:buNone/>
              <a:defRPr sz="3200"/>
            </a:lvl2pPr>
            <a:lvl3pPr marL="359025" indent="0">
              <a:buFontTx/>
              <a:buNone/>
              <a:defRPr sz="3200"/>
            </a:lvl3pPr>
            <a:lvl4pPr marL="539025" indent="0">
              <a:buFontTx/>
              <a:buNone/>
              <a:defRPr sz="3200"/>
            </a:lvl4pPr>
            <a:lvl5pPr marL="719025" indent="0">
              <a:buFontTx/>
              <a:buNone/>
              <a:defRPr sz="3200"/>
            </a:lvl5pPr>
          </a:lstStyle>
          <a:p>
            <a:pPr lvl="0"/>
            <a:r>
              <a:rPr lang="de-DE" dirty="0"/>
              <a:t>US</a:t>
            </a:r>
          </a:p>
        </p:txBody>
      </p:sp>
      <p:grpSp>
        <p:nvGrpSpPr>
          <p:cNvPr id="36" name="Gruppieren 35">
            <a:extLst>
              <a:ext uri="{FF2B5EF4-FFF2-40B4-BE49-F238E27FC236}">
                <a16:creationId xmlns:a16="http://schemas.microsoft.com/office/drawing/2014/main" id="{0A9C12F1-48B4-D325-C3A8-4E1FA4077590}"/>
              </a:ext>
            </a:extLst>
          </p:cNvPr>
          <p:cNvGrpSpPr>
            <a:grpSpLocks/>
          </p:cNvGrpSpPr>
          <p:nvPr userDrawn="1"/>
        </p:nvGrpSpPr>
        <p:grpSpPr bwMode="gray">
          <a:xfrm>
            <a:off x="10781307" y="6563300"/>
            <a:ext cx="910618" cy="95164"/>
            <a:chOff x="7685663" y="6316413"/>
            <a:chExt cx="961953" cy="100529"/>
          </a:xfrm>
        </p:grpSpPr>
        <p:sp>
          <p:nvSpPr>
            <p:cNvPr id="37" name="Rechteck 36">
              <a:extLst>
                <a:ext uri="{FF2B5EF4-FFF2-40B4-BE49-F238E27FC236}">
                  <a16:creationId xmlns:a16="http://schemas.microsoft.com/office/drawing/2014/main" id="{AA82BDDF-BC0E-D7EA-C831-5BC483CD29F7}"/>
                </a:ext>
              </a:extLst>
            </p:cNvPr>
            <p:cNvSpPr/>
            <p:nvPr/>
          </p:nvSpPr>
          <p:spPr bwMode="gray">
            <a:xfrm>
              <a:off x="7685663" y="6316413"/>
              <a:ext cx="100529" cy="100529"/>
            </a:xfrm>
            <a:prstGeom prst="rect">
              <a:avLst/>
            </a:prstGeom>
            <a:solidFill>
              <a:srgbClr val="003D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38" name="Rechteck 37">
              <a:extLst>
                <a:ext uri="{FF2B5EF4-FFF2-40B4-BE49-F238E27FC236}">
                  <a16:creationId xmlns:a16="http://schemas.microsoft.com/office/drawing/2014/main" id="{8D5E5193-0A9D-1D38-2867-61658133FC55}"/>
                </a:ext>
              </a:extLst>
            </p:cNvPr>
            <p:cNvSpPr/>
            <p:nvPr/>
          </p:nvSpPr>
          <p:spPr bwMode="gray">
            <a:xfrm>
              <a:off x="7858128" y="6316413"/>
              <a:ext cx="100529" cy="100529"/>
            </a:xfrm>
            <a:prstGeom prst="rect">
              <a:avLst/>
            </a:prstGeom>
            <a:solidFill>
              <a:srgbClr val="00852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39" name="Rechteck 38">
              <a:extLst>
                <a:ext uri="{FF2B5EF4-FFF2-40B4-BE49-F238E27FC236}">
                  <a16:creationId xmlns:a16="http://schemas.microsoft.com/office/drawing/2014/main" id="{F80252A3-788E-DA1F-DF20-F9E60D1BE909}"/>
                </a:ext>
              </a:extLst>
            </p:cNvPr>
            <p:cNvSpPr/>
            <p:nvPr/>
          </p:nvSpPr>
          <p:spPr bwMode="gray">
            <a:xfrm>
              <a:off x="8030593" y="6316413"/>
              <a:ext cx="100529" cy="100529"/>
            </a:xfrm>
            <a:prstGeom prst="rect">
              <a:avLst/>
            </a:prstGeom>
            <a:solidFill>
              <a:srgbClr val="5907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40" name="Rechteck 39">
              <a:extLst>
                <a:ext uri="{FF2B5EF4-FFF2-40B4-BE49-F238E27FC236}">
                  <a16:creationId xmlns:a16="http://schemas.microsoft.com/office/drawing/2014/main" id="{A3A2ED31-FEC4-A5DC-E438-15379B6F133B}"/>
                </a:ext>
              </a:extLst>
            </p:cNvPr>
            <p:cNvSpPr/>
            <p:nvPr/>
          </p:nvSpPr>
          <p:spPr bwMode="gray">
            <a:xfrm>
              <a:off x="8203057" y="6316413"/>
              <a:ext cx="100529" cy="100529"/>
            </a:xfrm>
            <a:prstGeom prst="rect">
              <a:avLst/>
            </a:prstGeom>
            <a:solidFill>
              <a:srgbClr val="FFB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41" name="Rechteck 40">
              <a:extLst>
                <a:ext uri="{FF2B5EF4-FFF2-40B4-BE49-F238E27FC236}">
                  <a16:creationId xmlns:a16="http://schemas.microsoft.com/office/drawing/2014/main" id="{989DD96E-5AF6-1656-3418-7453E41E3CB0}"/>
                </a:ext>
              </a:extLst>
            </p:cNvPr>
            <p:cNvSpPr/>
            <p:nvPr/>
          </p:nvSpPr>
          <p:spPr bwMode="gray">
            <a:xfrm>
              <a:off x="8375522" y="6316413"/>
              <a:ext cx="100529" cy="100529"/>
            </a:xfrm>
            <a:prstGeom prst="rect">
              <a:avLst/>
            </a:prstGeom>
            <a:solidFill>
              <a:srgbClr val="D5003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42" name="Rechteck 41">
              <a:extLst>
                <a:ext uri="{FF2B5EF4-FFF2-40B4-BE49-F238E27FC236}">
                  <a16:creationId xmlns:a16="http://schemas.microsoft.com/office/drawing/2014/main" id="{C6CB0D8E-8918-B022-4CFD-22E92DB67781}"/>
                </a:ext>
              </a:extLst>
            </p:cNvPr>
            <p:cNvSpPr/>
            <p:nvPr/>
          </p:nvSpPr>
          <p:spPr bwMode="gray">
            <a:xfrm>
              <a:off x="8547087" y="6316413"/>
              <a:ext cx="100529" cy="100529"/>
            </a:xfrm>
            <a:prstGeom prst="rect">
              <a:avLst/>
            </a:prstGeom>
            <a:solidFill>
              <a:srgbClr val="62341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grpSp>
    </p:spTree>
    <p:extLst>
      <p:ext uri="{BB962C8B-B14F-4D97-AF65-F5344CB8AC3E}">
        <p14:creationId xmlns:p14="http://schemas.microsoft.com/office/powerpoint/2010/main" val="347858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8D7CCD7-172D-A18F-3D11-166EA2E6165C}"/>
              </a:ext>
            </a:extLst>
          </p:cNvPr>
          <p:cNvGraphicFramePr>
            <a:graphicFrameLocks noChangeAspect="1"/>
          </p:cNvGraphicFramePr>
          <p:nvPr userDrawn="1">
            <p:custDataLst>
              <p:tags r:id="rId1"/>
            </p:custDataLst>
            <p:extLst>
              <p:ext uri="{D42A27DB-BD31-4B8C-83A1-F6EECF244321}">
                <p14:modId xmlns:p14="http://schemas.microsoft.com/office/powerpoint/2010/main" val="2905772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84" imgH="384" progId="TCLayout.ActiveDocument.1">
                  <p:embed/>
                </p:oleObj>
              </mc:Choice>
              <mc:Fallback>
                <p:oleObj name="think-cell Folie" r:id="rId3" imgW="384" imgH="384" progId="TCLayout.ActiveDocument.1">
                  <p:embed/>
                  <p:pic>
                    <p:nvPicPr>
                      <p:cNvPr id="8" name="think-cell data - do not delete" hidden="1">
                        <a:extLst>
                          <a:ext uri="{FF2B5EF4-FFF2-40B4-BE49-F238E27FC236}">
                            <a16:creationId xmlns:a16="http://schemas.microsoft.com/office/drawing/2014/main" id="{F8D7CCD7-172D-A18F-3D11-166EA2E616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8F07D8F-D4DF-C358-5C01-0BA370D1E6F4}"/>
              </a:ext>
            </a:extLst>
          </p:cNvPr>
          <p:cNvSpPr>
            <a:spLocks noGrp="1"/>
          </p:cNvSpPr>
          <p:nvPr>
            <p:ph type="title" hasCustomPrompt="1"/>
          </p:nvPr>
        </p:nvSpPr>
        <p:spPr>
          <a:xfrm>
            <a:off x="501651" y="692150"/>
            <a:ext cx="11174412" cy="369332"/>
          </a:xfrm>
          <a:prstGeom prst="rect">
            <a:avLst/>
          </a:prstGeom>
        </p:spPr>
        <p:txBody>
          <a:bodyPr vert="horz" wrap="square">
            <a:spAutoFit/>
          </a:bodyPr>
          <a:lstStyle>
            <a:lvl1pPr>
              <a:defRPr>
                <a:solidFill>
                  <a:schemeClr val="bg1"/>
                </a:solidFill>
              </a:defRPr>
            </a:lvl1pPr>
          </a:lstStyle>
          <a:p>
            <a:r>
              <a:rPr lang="de-DE" sz="2400" dirty="0">
                <a:solidFill>
                  <a:schemeClr val="bg1"/>
                </a:solidFill>
              </a:rPr>
              <a:t>AGENDA</a:t>
            </a:r>
            <a:endParaRPr lang="en-US" dirty="0"/>
          </a:p>
        </p:txBody>
      </p:sp>
      <p:sp>
        <p:nvSpPr>
          <p:cNvPr id="19" name="Textplatzhalter 17">
            <a:extLst>
              <a:ext uri="{FF2B5EF4-FFF2-40B4-BE49-F238E27FC236}">
                <a16:creationId xmlns:a16="http://schemas.microsoft.com/office/drawing/2014/main" id="{0EE95428-1918-C7A7-5091-59D7A342EEFB}"/>
              </a:ext>
            </a:extLst>
          </p:cNvPr>
          <p:cNvSpPr>
            <a:spLocks noGrp="1"/>
          </p:cNvSpPr>
          <p:nvPr>
            <p:ph type="body" sz="quarter" idx="12" hasCustomPrompt="1"/>
          </p:nvPr>
        </p:nvSpPr>
        <p:spPr>
          <a:xfrm>
            <a:off x="501650" y="2059629"/>
            <a:ext cx="324000" cy="324000"/>
          </a:xfrm>
          <a:solidFill>
            <a:schemeClr val="accent1"/>
          </a:solidFill>
        </p:spPr>
        <p:txBody>
          <a:bodyPr anchor="ctr">
            <a:noAutofit/>
          </a:bodyPr>
          <a:lstStyle>
            <a:lvl1pPr marL="0" indent="0" algn="ctr">
              <a:buFontTx/>
              <a:buNone/>
              <a:defRPr>
                <a:solidFill>
                  <a:schemeClr val="bg1"/>
                </a:solidFill>
              </a:defRPr>
            </a:lvl1pPr>
          </a:lstStyle>
          <a:p>
            <a:pPr lvl="0"/>
            <a:r>
              <a:rPr lang="de-DE" dirty="0"/>
              <a:t>1</a:t>
            </a:r>
            <a:endParaRPr lang="en-US" dirty="0"/>
          </a:p>
        </p:txBody>
      </p:sp>
      <p:sp>
        <p:nvSpPr>
          <p:cNvPr id="21" name="Textplatzhalter 20">
            <a:extLst>
              <a:ext uri="{FF2B5EF4-FFF2-40B4-BE49-F238E27FC236}">
                <a16:creationId xmlns:a16="http://schemas.microsoft.com/office/drawing/2014/main" id="{AF75B15D-0B9E-CDC5-B595-531344051A43}"/>
              </a:ext>
            </a:extLst>
          </p:cNvPr>
          <p:cNvSpPr>
            <a:spLocks noGrp="1"/>
          </p:cNvSpPr>
          <p:nvPr>
            <p:ph type="body" sz="quarter" idx="13" hasCustomPrompt="1"/>
          </p:nvPr>
        </p:nvSpPr>
        <p:spPr>
          <a:xfrm>
            <a:off x="1009558" y="2059629"/>
            <a:ext cx="3038249" cy="800219"/>
          </a:xfrm>
        </p:spPr>
        <p:txBody>
          <a:bodyPr wrap="square">
            <a:spAutoFit/>
          </a:bodyPr>
          <a:lstStyle>
            <a:lvl1pPr marL="0" marR="0" indent="0" algn="l" defTabSz="914400" rtl="0" eaLnBrk="1" fontAlgn="auto" latinLnBrk="0" hangingPunct="1">
              <a:lnSpc>
                <a:spcPct val="100000"/>
              </a:lnSpc>
              <a:spcBef>
                <a:spcPts val="600"/>
              </a:spcBef>
              <a:spcAft>
                <a:spcPts val="0"/>
              </a:spcAft>
              <a:buClr>
                <a:schemeClr val="tx2"/>
              </a:buClr>
              <a:buSzTx/>
              <a:buFontTx/>
              <a:buNone/>
              <a:tabLst/>
              <a:defRPr sz="1400">
                <a:solidFill>
                  <a:schemeClr val="tx2"/>
                </a:solidFill>
              </a:defRPr>
            </a:lvl1pPr>
          </a:lstStyle>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p:txBody>
      </p:sp>
      <p:sp>
        <p:nvSpPr>
          <p:cNvPr id="128" name="Textplatzhalter 17">
            <a:extLst>
              <a:ext uri="{FF2B5EF4-FFF2-40B4-BE49-F238E27FC236}">
                <a16:creationId xmlns:a16="http://schemas.microsoft.com/office/drawing/2014/main" id="{3EE842A4-25AF-4786-4AF9-79C8601DDB52}"/>
              </a:ext>
            </a:extLst>
          </p:cNvPr>
          <p:cNvSpPr>
            <a:spLocks noGrp="1"/>
          </p:cNvSpPr>
          <p:nvPr>
            <p:ph type="body" sz="quarter" idx="18" hasCustomPrompt="1"/>
          </p:nvPr>
        </p:nvSpPr>
        <p:spPr>
          <a:xfrm>
            <a:off x="4322128" y="2059629"/>
            <a:ext cx="324000" cy="324000"/>
          </a:xfrm>
          <a:solidFill>
            <a:schemeClr val="accent1"/>
          </a:solidFill>
        </p:spPr>
        <p:txBody>
          <a:bodyPr anchor="ctr">
            <a:noAutofit/>
          </a:bodyPr>
          <a:lstStyle>
            <a:lvl1pPr marL="0" indent="0" algn="ctr">
              <a:buFontTx/>
              <a:buNone/>
              <a:defRPr>
                <a:solidFill>
                  <a:schemeClr val="bg1"/>
                </a:solidFill>
              </a:defRPr>
            </a:lvl1pPr>
          </a:lstStyle>
          <a:p>
            <a:pPr lvl="0"/>
            <a:r>
              <a:rPr lang="de-DE" dirty="0"/>
              <a:t>2</a:t>
            </a:r>
            <a:endParaRPr lang="en-US" dirty="0"/>
          </a:p>
        </p:txBody>
      </p:sp>
      <p:sp>
        <p:nvSpPr>
          <p:cNvPr id="130" name="Textplatzhalter 20">
            <a:extLst>
              <a:ext uri="{FF2B5EF4-FFF2-40B4-BE49-F238E27FC236}">
                <a16:creationId xmlns:a16="http://schemas.microsoft.com/office/drawing/2014/main" id="{92811643-0244-81D2-6336-312209D4E80C}"/>
              </a:ext>
            </a:extLst>
          </p:cNvPr>
          <p:cNvSpPr>
            <a:spLocks noGrp="1"/>
          </p:cNvSpPr>
          <p:nvPr>
            <p:ph type="body" sz="quarter" idx="19" hasCustomPrompt="1"/>
          </p:nvPr>
        </p:nvSpPr>
        <p:spPr>
          <a:xfrm>
            <a:off x="4830036" y="2059629"/>
            <a:ext cx="3038249" cy="800219"/>
          </a:xfrm>
        </p:spPr>
        <p:txBody>
          <a:bodyPr wrap="square">
            <a:spAutoFit/>
          </a:bodyPr>
          <a:lstStyle>
            <a:lvl1pPr marL="0" marR="0" indent="0" algn="l" defTabSz="914400" rtl="0" eaLnBrk="1" fontAlgn="auto" latinLnBrk="0" hangingPunct="1">
              <a:lnSpc>
                <a:spcPct val="100000"/>
              </a:lnSpc>
              <a:spcBef>
                <a:spcPts val="600"/>
              </a:spcBef>
              <a:spcAft>
                <a:spcPts val="0"/>
              </a:spcAft>
              <a:buClr>
                <a:schemeClr val="tx2"/>
              </a:buClr>
              <a:buSzTx/>
              <a:buFontTx/>
              <a:buNone/>
              <a:tabLst/>
              <a:defRPr sz="1400">
                <a:solidFill>
                  <a:schemeClr val="tx2"/>
                </a:solidFill>
              </a:defRPr>
            </a:lvl1pPr>
          </a:lstStyle>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p:txBody>
      </p:sp>
      <p:sp>
        <p:nvSpPr>
          <p:cNvPr id="135" name="Textplatzhalter 17">
            <a:extLst>
              <a:ext uri="{FF2B5EF4-FFF2-40B4-BE49-F238E27FC236}">
                <a16:creationId xmlns:a16="http://schemas.microsoft.com/office/drawing/2014/main" id="{14306696-94D4-B3DD-FDB2-BD3CA50ECF52}"/>
              </a:ext>
            </a:extLst>
          </p:cNvPr>
          <p:cNvSpPr>
            <a:spLocks noGrp="1"/>
          </p:cNvSpPr>
          <p:nvPr>
            <p:ph type="body" sz="quarter" idx="24" hasCustomPrompt="1"/>
          </p:nvPr>
        </p:nvSpPr>
        <p:spPr>
          <a:xfrm>
            <a:off x="8142605" y="2059629"/>
            <a:ext cx="324000" cy="324000"/>
          </a:xfrm>
          <a:solidFill>
            <a:schemeClr val="accent1"/>
          </a:solidFill>
        </p:spPr>
        <p:txBody>
          <a:bodyPr anchor="ctr">
            <a:noAutofit/>
          </a:bodyPr>
          <a:lstStyle>
            <a:lvl1pPr marL="0" indent="0" algn="ctr">
              <a:buFontTx/>
              <a:buNone/>
              <a:defRPr>
                <a:solidFill>
                  <a:schemeClr val="bg1"/>
                </a:solidFill>
              </a:defRPr>
            </a:lvl1pPr>
          </a:lstStyle>
          <a:p>
            <a:pPr lvl="0"/>
            <a:r>
              <a:rPr lang="de-DE" dirty="0"/>
              <a:t>3</a:t>
            </a:r>
            <a:endParaRPr lang="en-US" dirty="0"/>
          </a:p>
        </p:txBody>
      </p:sp>
      <p:sp>
        <p:nvSpPr>
          <p:cNvPr id="136" name="Textplatzhalter 20">
            <a:extLst>
              <a:ext uri="{FF2B5EF4-FFF2-40B4-BE49-F238E27FC236}">
                <a16:creationId xmlns:a16="http://schemas.microsoft.com/office/drawing/2014/main" id="{70C36021-09E1-F383-F5F7-D4A5A884A01D}"/>
              </a:ext>
            </a:extLst>
          </p:cNvPr>
          <p:cNvSpPr>
            <a:spLocks noGrp="1"/>
          </p:cNvSpPr>
          <p:nvPr>
            <p:ph type="body" sz="quarter" idx="25" hasCustomPrompt="1"/>
          </p:nvPr>
        </p:nvSpPr>
        <p:spPr>
          <a:xfrm>
            <a:off x="8650513" y="2059629"/>
            <a:ext cx="3038249" cy="800219"/>
          </a:xfrm>
        </p:spPr>
        <p:txBody>
          <a:bodyPr wrap="square">
            <a:spAutoFit/>
          </a:bodyPr>
          <a:lstStyle>
            <a:lvl1pPr marL="0" marR="0" indent="0" algn="l" defTabSz="914400" rtl="0" eaLnBrk="1" fontAlgn="auto" latinLnBrk="0" hangingPunct="1">
              <a:lnSpc>
                <a:spcPct val="100000"/>
              </a:lnSpc>
              <a:spcBef>
                <a:spcPts val="600"/>
              </a:spcBef>
              <a:spcAft>
                <a:spcPts val="0"/>
              </a:spcAft>
              <a:buClr>
                <a:schemeClr val="tx2"/>
              </a:buClr>
              <a:buSzTx/>
              <a:buFontTx/>
              <a:buNone/>
              <a:tabLst/>
              <a:defRPr sz="1400"/>
            </a:lvl1pPr>
          </a:lstStyle>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p:txBody>
      </p:sp>
      <p:sp>
        <p:nvSpPr>
          <p:cNvPr id="141" name="Textplatzhalter 17">
            <a:extLst>
              <a:ext uri="{FF2B5EF4-FFF2-40B4-BE49-F238E27FC236}">
                <a16:creationId xmlns:a16="http://schemas.microsoft.com/office/drawing/2014/main" id="{DE9E5DA7-BBB9-DDA0-34AF-58034A39ECC7}"/>
              </a:ext>
            </a:extLst>
          </p:cNvPr>
          <p:cNvSpPr>
            <a:spLocks noGrp="1"/>
          </p:cNvSpPr>
          <p:nvPr>
            <p:ph type="body" sz="quarter" idx="26" hasCustomPrompt="1"/>
          </p:nvPr>
        </p:nvSpPr>
        <p:spPr>
          <a:xfrm>
            <a:off x="501650" y="3478474"/>
            <a:ext cx="324000" cy="324000"/>
          </a:xfrm>
          <a:solidFill>
            <a:schemeClr val="accent1"/>
          </a:solidFill>
        </p:spPr>
        <p:txBody>
          <a:bodyPr anchor="ctr">
            <a:noAutofit/>
          </a:bodyPr>
          <a:lstStyle>
            <a:lvl1pPr marL="0" indent="0" algn="ctr">
              <a:buFontTx/>
              <a:buNone/>
              <a:defRPr>
                <a:solidFill>
                  <a:schemeClr val="bg1"/>
                </a:solidFill>
              </a:defRPr>
            </a:lvl1pPr>
          </a:lstStyle>
          <a:p>
            <a:pPr lvl="0"/>
            <a:r>
              <a:rPr lang="de-DE" dirty="0"/>
              <a:t>4</a:t>
            </a:r>
            <a:endParaRPr lang="en-US" dirty="0"/>
          </a:p>
        </p:txBody>
      </p:sp>
      <p:sp>
        <p:nvSpPr>
          <p:cNvPr id="142" name="Textplatzhalter 20">
            <a:extLst>
              <a:ext uri="{FF2B5EF4-FFF2-40B4-BE49-F238E27FC236}">
                <a16:creationId xmlns:a16="http://schemas.microsoft.com/office/drawing/2014/main" id="{95638E62-EBF3-6FD4-1107-87B207D4F109}"/>
              </a:ext>
            </a:extLst>
          </p:cNvPr>
          <p:cNvSpPr>
            <a:spLocks noGrp="1"/>
          </p:cNvSpPr>
          <p:nvPr>
            <p:ph type="body" sz="quarter" idx="27" hasCustomPrompt="1"/>
          </p:nvPr>
        </p:nvSpPr>
        <p:spPr>
          <a:xfrm>
            <a:off x="1009558" y="3478474"/>
            <a:ext cx="3038249" cy="800219"/>
          </a:xfrm>
        </p:spPr>
        <p:txBody>
          <a:bodyPr wrap="square">
            <a:spAutoFit/>
          </a:bodyPr>
          <a:lstStyle>
            <a:lvl1pPr marL="0" marR="0" indent="0" algn="l" defTabSz="914400" rtl="0" eaLnBrk="1" fontAlgn="auto" latinLnBrk="0" hangingPunct="1">
              <a:lnSpc>
                <a:spcPct val="100000"/>
              </a:lnSpc>
              <a:spcBef>
                <a:spcPts val="600"/>
              </a:spcBef>
              <a:spcAft>
                <a:spcPts val="0"/>
              </a:spcAft>
              <a:buClr>
                <a:schemeClr val="tx2"/>
              </a:buClr>
              <a:buSzTx/>
              <a:buFontTx/>
              <a:buNone/>
              <a:tabLst/>
              <a:defRPr sz="1400"/>
            </a:lvl1pPr>
          </a:lstStyle>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p:txBody>
      </p:sp>
      <p:sp>
        <p:nvSpPr>
          <p:cNvPr id="143" name="Textplatzhalter 17">
            <a:extLst>
              <a:ext uri="{FF2B5EF4-FFF2-40B4-BE49-F238E27FC236}">
                <a16:creationId xmlns:a16="http://schemas.microsoft.com/office/drawing/2014/main" id="{5D7207B8-2639-CF58-C86A-03036717D53B}"/>
              </a:ext>
            </a:extLst>
          </p:cNvPr>
          <p:cNvSpPr>
            <a:spLocks noGrp="1"/>
          </p:cNvSpPr>
          <p:nvPr>
            <p:ph type="body" sz="quarter" idx="28" hasCustomPrompt="1"/>
          </p:nvPr>
        </p:nvSpPr>
        <p:spPr>
          <a:xfrm>
            <a:off x="4322128" y="3478474"/>
            <a:ext cx="324000" cy="324000"/>
          </a:xfrm>
          <a:solidFill>
            <a:schemeClr val="accent1"/>
          </a:solidFill>
        </p:spPr>
        <p:txBody>
          <a:bodyPr anchor="ctr">
            <a:noAutofit/>
          </a:bodyPr>
          <a:lstStyle>
            <a:lvl1pPr marL="0" indent="0" algn="ctr">
              <a:buFontTx/>
              <a:buNone/>
              <a:defRPr>
                <a:solidFill>
                  <a:schemeClr val="bg1"/>
                </a:solidFill>
              </a:defRPr>
            </a:lvl1pPr>
          </a:lstStyle>
          <a:p>
            <a:pPr lvl="0"/>
            <a:r>
              <a:rPr lang="de-DE" dirty="0"/>
              <a:t>5</a:t>
            </a:r>
            <a:endParaRPr lang="en-US" dirty="0"/>
          </a:p>
        </p:txBody>
      </p:sp>
      <p:sp>
        <p:nvSpPr>
          <p:cNvPr id="144" name="Textplatzhalter 20">
            <a:extLst>
              <a:ext uri="{FF2B5EF4-FFF2-40B4-BE49-F238E27FC236}">
                <a16:creationId xmlns:a16="http://schemas.microsoft.com/office/drawing/2014/main" id="{A3132D53-8668-D926-697A-AEA0138FB183}"/>
              </a:ext>
            </a:extLst>
          </p:cNvPr>
          <p:cNvSpPr>
            <a:spLocks noGrp="1"/>
          </p:cNvSpPr>
          <p:nvPr>
            <p:ph type="body" sz="quarter" idx="29" hasCustomPrompt="1"/>
          </p:nvPr>
        </p:nvSpPr>
        <p:spPr>
          <a:xfrm>
            <a:off x="4830036" y="3478474"/>
            <a:ext cx="3038249" cy="800219"/>
          </a:xfrm>
        </p:spPr>
        <p:txBody>
          <a:bodyPr wrap="square">
            <a:spAutoFit/>
          </a:bodyPr>
          <a:lstStyle>
            <a:lvl1pPr marL="0" marR="0" indent="0" algn="l" defTabSz="914400" rtl="0" eaLnBrk="1" fontAlgn="auto" latinLnBrk="0" hangingPunct="1">
              <a:lnSpc>
                <a:spcPct val="100000"/>
              </a:lnSpc>
              <a:spcBef>
                <a:spcPts val="600"/>
              </a:spcBef>
              <a:spcAft>
                <a:spcPts val="0"/>
              </a:spcAft>
              <a:buClr>
                <a:schemeClr val="tx2"/>
              </a:buClr>
              <a:buSzTx/>
              <a:buFontTx/>
              <a:buNone/>
              <a:tabLst/>
              <a:defRPr sz="1400">
                <a:solidFill>
                  <a:schemeClr val="tx2"/>
                </a:solidFill>
              </a:defRPr>
            </a:lvl1pPr>
          </a:lstStyle>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p:txBody>
      </p:sp>
      <p:sp>
        <p:nvSpPr>
          <p:cNvPr id="145" name="Textplatzhalter 17">
            <a:extLst>
              <a:ext uri="{FF2B5EF4-FFF2-40B4-BE49-F238E27FC236}">
                <a16:creationId xmlns:a16="http://schemas.microsoft.com/office/drawing/2014/main" id="{3C8236A4-BFF4-C616-6922-F39691C1646C}"/>
              </a:ext>
            </a:extLst>
          </p:cNvPr>
          <p:cNvSpPr>
            <a:spLocks noGrp="1"/>
          </p:cNvSpPr>
          <p:nvPr>
            <p:ph type="body" sz="quarter" idx="30" hasCustomPrompt="1"/>
          </p:nvPr>
        </p:nvSpPr>
        <p:spPr>
          <a:xfrm>
            <a:off x="8142605" y="3478474"/>
            <a:ext cx="324000" cy="324000"/>
          </a:xfrm>
          <a:solidFill>
            <a:schemeClr val="accent1"/>
          </a:solidFill>
        </p:spPr>
        <p:txBody>
          <a:bodyPr anchor="ctr">
            <a:noAutofit/>
          </a:bodyPr>
          <a:lstStyle>
            <a:lvl1pPr marL="0" indent="0" algn="ctr">
              <a:buFontTx/>
              <a:buNone/>
              <a:defRPr>
                <a:solidFill>
                  <a:schemeClr val="bg1"/>
                </a:solidFill>
              </a:defRPr>
            </a:lvl1pPr>
          </a:lstStyle>
          <a:p>
            <a:pPr lvl="0"/>
            <a:r>
              <a:rPr lang="de-DE" dirty="0"/>
              <a:t>6</a:t>
            </a:r>
            <a:endParaRPr lang="en-US" dirty="0"/>
          </a:p>
        </p:txBody>
      </p:sp>
      <p:sp>
        <p:nvSpPr>
          <p:cNvPr id="146" name="Textplatzhalter 20">
            <a:extLst>
              <a:ext uri="{FF2B5EF4-FFF2-40B4-BE49-F238E27FC236}">
                <a16:creationId xmlns:a16="http://schemas.microsoft.com/office/drawing/2014/main" id="{6902451D-3452-DEAC-6C14-0FA8ABDA4A64}"/>
              </a:ext>
            </a:extLst>
          </p:cNvPr>
          <p:cNvSpPr>
            <a:spLocks noGrp="1"/>
          </p:cNvSpPr>
          <p:nvPr>
            <p:ph type="body" sz="quarter" idx="31" hasCustomPrompt="1"/>
          </p:nvPr>
        </p:nvSpPr>
        <p:spPr>
          <a:xfrm>
            <a:off x="8650513" y="3478474"/>
            <a:ext cx="3038249" cy="800219"/>
          </a:xfrm>
        </p:spPr>
        <p:txBody>
          <a:bodyPr wrap="square">
            <a:spAutoFit/>
          </a:bodyPr>
          <a:lstStyle>
            <a:lvl1pPr marL="0" marR="0" indent="0" algn="l" defTabSz="914400" rtl="0" eaLnBrk="1" fontAlgn="auto" latinLnBrk="0" hangingPunct="1">
              <a:lnSpc>
                <a:spcPct val="100000"/>
              </a:lnSpc>
              <a:spcBef>
                <a:spcPts val="600"/>
              </a:spcBef>
              <a:spcAft>
                <a:spcPts val="0"/>
              </a:spcAft>
              <a:buClr>
                <a:schemeClr val="tx2"/>
              </a:buClr>
              <a:buSzTx/>
              <a:buFontTx/>
              <a:buNone/>
              <a:tabLst/>
              <a:defRPr sz="1400"/>
            </a:lvl1pPr>
          </a:lstStyle>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p:txBody>
      </p:sp>
      <p:sp>
        <p:nvSpPr>
          <p:cNvPr id="147" name="Textplatzhalter 17">
            <a:extLst>
              <a:ext uri="{FF2B5EF4-FFF2-40B4-BE49-F238E27FC236}">
                <a16:creationId xmlns:a16="http://schemas.microsoft.com/office/drawing/2014/main" id="{7888C838-B773-7280-EEAB-6174B739A852}"/>
              </a:ext>
            </a:extLst>
          </p:cNvPr>
          <p:cNvSpPr>
            <a:spLocks noGrp="1"/>
          </p:cNvSpPr>
          <p:nvPr>
            <p:ph type="body" sz="quarter" idx="32" hasCustomPrompt="1"/>
          </p:nvPr>
        </p:nvSpPr>
        <p:spPr>
          <a:xfrm>
            <a:off x="501650" y="4897319"/>
            <a:ext cx="324000" cy="324000"/>
          </a:xfrm>
          <a:solidFill>
            <a:schemeClr val="accent1"/>
          </a:solidFill>
        </p:spPr>
        <p:txBody>
          <a:bodyPr anchor="ctr">
            <a:noAutofit/>
          </a:bodyPr>
          <a:lstStyle>
            <a:lvl1pPr marL="0" indent="0" algn="ctr">
              <a:buFontTx/>
              <a:buNone/>
              <a:defRPr>
                <a:solidFill>
                  <a:schemeClr val="bg1"/>
                </a:solidFill>
              </a:defRPr>
            </a:lvl1pPr>
          </a:lstStyle>
          <a:p>
            <a:pPr lvl="0"/>
            <a:r>
              <a:rPr lang="de-DE" dirty="0"/>
              <a:t>7</a:t>
            </a:r>
            <a:endParaRPr lang="en-US" dirty="0"/>
          </a:p>
        </p:txBody>
      </p:sp>
      <p:sp>
        <p:nvSpPr>
          <p:cNvPr id="148" name="Textplatzhalter 20">
            <a:extLst>
              <a:ext uri="{FF2B5EF4-FFF2-40B4-BE49-F238E27FC236}">
                <a16:creationId xmlns:a16="http://schemas.microsoft.com/office/drawing/2014/main" id="{29AB746C-8A4F-819A-E488-D6FB64F57CF1}"/>
              </a:ext>
            </a:extLst>
          </p:cNvPr>
          <p:cNvSpPr>
            <a:spLocks noGrp="1"/>
          </p:cNvSpPr>
          <p:nvPr>
            <p:ph type="body" sz="quarter" idx="33" hasCustomPrompt="1"/>
          </p:nvPr>
        </p:nvSpPr>
        <p:spPr>
          <a:xfrm>
            <a:off x="1009558" y="4897319"/>
            <a:ext cx="3038249" cy="800219"/>
          </a:xfrm>
        </p:spPr>
        <p:txBody>
          <a:bodyPr wrap="square">
            <a:spAutoFit/>
          </a:bodyPr>
          <a:lstStyle>
            <a:lvl1pPr marL="0" marR="0" indent="0" algn="l" defTabSz="914400" rtl="0" eaLnBrk="1" fontAlgn="auto" latinLnBrk="0" hangingPunct="1">
              <a:lnSpc>
                <a:spcPct val="100000"/>
              </a:lnSpc>
              <a:spcBef>
                <a:spcPts val="600"/>
              </a:spcBef>
              <a:spcAft>
                <a:spcPts val="0"/>
              </a:spcAft>
              <a:buClr>
                <a:schemeClr val="tx2"/>
              </a:buClr>
              <a:buSzTx/>
              <a:buFontTx/>
              <a:buNone/>
              <a:tabLst/>
              <a:defRPr sz="1400">
                <a:solidFill>
                  <a:schemeClr val="tx2"/>
                </a:solidFill>
              </a:defRPr>
            </a:lvl1pPr>
          </a:lstStyle>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p:txBody>
      </p:sp>
      <p:sp>
        <p:nvSpPr>
          <p:cNvPr id="149" name="Textplatzhalter 17">
            <a:extLst>
              <a:ext uri="{FF2B5EF4-FFF2-40B4-BE49-F238E27FC236}">
                <a16:creationId xmlns:a16="http://schemas.microsoft.com/office/drawing/2014/main" id="{AFA03719-464A-2458-5989-0E06280FF0EF}"/>
              </a:ext>
            </a:extLst>
          </p:cNvPr>
          <p:cNvSpPr>
            <a:spLocks noGrp="1"/>
          </p:cNvSpPr>
          <p:nvPr>
            <p:ph type="body" sz="quarter" idx="34" hasCustomPrompt="1"/>
          </p:nvPr>
        </p:nvSpPr>
        <p:spPr>
          <a:xfrm>
            <a:off x="4322128" y="4897319"/>
            <a:ext cx="324000" cy="324000"/>
          </a:xfrm>
          <a:solidFill>
            <a:schemeClr val="accent1"/>
          </a:solidFill>
        </p:spPr>
        <p:txBody>
          <a:bodyPr anchor="ctr">
            <a:noAutofit/>
          </a:bodyPr>
          <a:lstStyle>
            <a:lvl1pPr marL="0" indent="0" algn="ctr">
              <a:buFontTx/>
              <a:buNone/>
              <a:defRPr>
                <a:solidFill>
                  <a:schemeClr val="bg1"/>
                </a:solidFill>
              </a:defRPr>
            </a:lvl1pPr>
          </a:lstStyle>
          <a:p>
            <a:pPr lvl="0"/>
            <a:r>
              <a:rPr lang="de-DE" dirty="0"/>
              <a:t>8</a:t>
            </a:r>
            <a:endParaRPr lang="en-US" dirty="0"/>
          </a:p>
        </p:txBody>
      </p:sp>
      <p:sp>
        <p:nvSpPr>
          <p:cNvPr id="150" name="Textplatzhalter 20">
            <a:extLst>
              <a:ext uri="{FF2B5EF4-FFF2-40B4-BE49-F238E27FC236}">
                <a16:creationId xmlns:a16="http://schemas.microsoft.com/office/drawing/2014/main" id="{7C74F4B7-B611-BD2B-2C96-2544E1E4819C}"/>
              </a:ext>
            </a:extLst>
          </p:cNvPr>
          <p:cNvSpPr>
            <a:spLocks noGrp="1"/>
          </p:cNvSpPr>
          <p:nvPr>
            <p:ph type="body" sz="quarter" idx="35" hasCustomPrompt="1"/>
          </p:nvPr>
        </p:nvSpPr>
        <p:spPr>
          <a:xfrm>
            <a:off x="4830036" y="4897319"/>
            <a:ext cx="3038249" cy="800219"/>
          </a:xfrm>
        </p:spPr>
        <p:txBody>
          <a:bodyPr wrap="square">
            <a:spAutoFit/>
          </a:bodyPr>
          <a:lstStyle>
            <a:lvl1pPr marL="0" marR="0" indent="0" algn="l" defTabSz="914400" rtl="0" eaLnBrk="1" fontAlgn="auto" latinLnBrk="0" hangingPunct="1">
              <a:lnSpc>
                <a:spcPct val="100000"/>
              </a:lnSpc>
              <a:spcBef>
                <a:spcPts val="600"/>
              </a:spcBef>
              <a:spcAft>
                <a:spcPts val="0"/>
              </a:spcAft>
              <a:buClr>
                <a:schemeClr val="tx2"/>
              </a:buClr>
              <a:buSzTx/>
              <a:buFontTx/>
              <a:buNone/>
              <a:tabLst/>
              <a:defRPr sz="1400">
                <a:solidFill>
                  <a:schemeClr val="tx2"/>
                </a:solidFill>
              </a:defRPr>
            </a:lvl1pPr>
          </a:lstStyle>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p:txBody>
      </p:sp>
      <p:sp>
        <p:nvSpPr>
          <p:cNvPr id="151" name="Textplatzhalter 17">
            <a:extLst>
              <a:ext uri="{FF2B5EF4-FFF2-40B4-BE49-F238E27FC236}">
                <a16:creationId xmlns:a16="http://schemas.microsoft.com/office/drawing/2014/main" id="{AF5F70A1-E0A5-B69D-2D29-3CAEF779C69D}"/>
              </a:ext>
            </a:extLst>
          </p:cNvPr>
          <p:cNvSpPr>
            <a:spLocks noGrp="1"/>
          </p:cNvSpPr>
          <p:nvPr>
            <p:ph type="body" sz="quarter" idx="36" hasCustomPrompt="1"/>
          </p:nvPr>
        </p:nvSpPr>
        <p:spPr>
          <a:xfrm>
            <a:off x="8142605" y="4897319"/>
            <a:ext cx="324000" cy="324000"/>
          </a:xfrm>
          <a:solidFill>
            <a:schemeClr val="accent1"/>
          </a:solidFill>
        </p:spPr>
        <p:txBody>
          <a:bodyPr anchor="ctr">
            <a:noAutofit/>
          </a:bodyPr>
          <a:lstStyle>
            <a:lvl1pPr marL="0" indent="0" algn="ctr">
              <a:buFontTx/>
              <a:buNone/>
              <a:defRPr>
                <a:solidFill>
                  <a:schemeClr val="bg1"/>
                </a:solidFill>
              </a:defRPr>
            </a:lvl1pPr>
          </a:lstStyle>
          <a:p>
            <a:pPr lvl="0"/>
            <a:r>
              <a:rPr lang="de-DE" dirty="0"/>
              <a:t>9</a:t>
            </a:r>
            <a:endParaRPr lang="en-US" dirty="0"/>
          </a:p>
        </p:txBody>
      </p:sp>
      <p:sp>
        <p:nvSpPr>
          <p:cNvPr id="152" name="Textplatzhalter 20">
            <a:extLst>
              <a:ext uri="{FF2B5EF4-FFF2-40B4-BE49-F238E27FC236}">
                <a16:creationId xmlns:a16="http://schemas.microsoft.com/office/drawing/2014/main" id="{2DECB228-0E55-E8A3-22DB-0008845339A8}"/>
              </a:ext>
            </a:extLst>
          </p:cNvPr>
          <p:cNvSpPr>
            <a:spLocks noGrp="1"/>
          </p:cNvSpPr>
          <p:nvPr>
            <p:ph type="body" sz="quarter" idx="37" hasCustomPrompt="1"/>
          </p:nvPr>
        </p:nvSpPr>
        <p:spPr>
          <a:xfrm>
            <a:off x="8650513" y="4897319"/>
            <a:ext cx="3038249" cy="800219"/>
          </a:xfrm>
        </p:spPr>
        <p:txBody>
          <a:bodyPr wrap="square">
            <a:spAutoFit/>
          </a:bodyPr>
          <a:lstStyle>
            <a:lvl1pPr marL="0" marR="0" indent="0" algn="l" defTabSz="914400" rtl="0" eaLnBrk="1" fontAlgn="auto" latinLnBrk="0" hangingPunct="1">
              <a:lnSpc>
                <a:spcPct val="100000"/>
              </a:lnSpc>
              <a:spcBef>
                <a:spcPts val="600"/>
              </a:spcBef>
              <a:spcAft>
                <a:spcPts val="0"/>
              </a:spcAft>
              <a:buClr>
                <a:schemeClr val="tx2"/>
              </a:buClr>
              <a:buSzTx/>
              <a:buFontTx/>
              <a:buNone/>
              <a:tabLst/>
              <a:defRPr sz="1400"/>
            </a:lvl1pPr>
          </a:lstStyle>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marL="180000" marR="0" lvl="0" indent="-180975" algn="l" defTabSz="914400" rtl="0" eaLnBrk="1" fontAlgn="auto" latinLnBrk="0" hangingPunct="1">
              <a:lnSpc>
                <a:spcPct val="100000"/>
              </a:lnSpc>
              <a:spcBef>
                <a:spcPts val="600"/>
              </a:spcBef>
              <a:spcAft>
                <a:spcPts val="0"/>
              </a:spcAft>
              <a:buClr>
                <a:schemeClr val="tx2"/>
              </a:buClr>
              <a:buSzTx/>
              <a:buFont typeface="Wingdings" pitchFamily="2" charset="2"/>
              <a:buChar char="§"/>
              <a:tabLst/>
              <a:defRPr/>
            </a:pPr>
            <a:r>
              <a:rPr lang="de-DE" dirty="0" err="1"/>
              <a:t>Nonumy</a:t>
            </a:r>
            <a:r>
              <a:rPr lang="de-DE" dirty="0"/>
              <a:t> </a:t>
            </a:r>
            <a:r>
              <a:rPr lang="de-DE" dirty="0" err="1"/>
              <a:t>eirmod</a:t>
            </a:r>
            <a:r>
              <a:rPr lang="de-DE" dirty="0"/>
              <a:t> </a:t>
            </a:r>
            <a:r>
              <a:rPr lang="de-DE" dirty="0" err="1"/>
              <a:t>temp</a:t>
            </a:r>
            <a:endParaRPr lang="de-DE" dirty="0"/>
          </a:p>
        </p:txBody>
      </p:sp>
      <p:sp>
        <p:nvSpPr>
          <p:cNvPr id="6" name="Datumsplatzhalter 3">
            <a:extLst>
              <a:ext uri="{FF2B5EF4-FFF2-40B4-BE49-F238E27FC236}">
                <a16:creationId xmlns:a16="http://schemas.microsoft.com/office/drawing/2014/main" id="{F482A686-8091-95EE-5D7F-FA9A727D794C}"/>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6/23/2025</a:t>
            </a:fld>
            <a:endParaRPr lang="en-US"/>
          </a:p>
        </p:txBody>
      </p:sp>
      <p:sp>
        <p:nvSpPr>
          <p:cNvPr id="7" name="Fußzeilenplatzhalter 4">
            <a:extLst>
              <a:ext uri="{FF2B5EF4-FFF2-40B4-BE49-F238E27FC236}">
                <a16:creationId xmlns:a16="http://schemas.microsoft.com/office/drawing/2014/main" id="{9D4ED7FF-62BE-C65D-C624-D105868144FB}"/>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9" name="Foliennummernplatzhalter 5">
            <a:extLst>
              <a:ext uri="{FF2B5EF4-FFF2-40B4-BE49-F238E27FC236}">
                <a16:creationId xmlns:a16="http://schemas.microsoft.com/office/drawing/2014/main" id="{0C12A213-D537-024E-2C4C-19D9649467CE}"/>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2436425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2">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D20386B-6DDD-54AA-06B0-B2FBCF9495BF}"/>
              </a:ext>
            </a:extLst>
          </p:cNvPr>
          <p:cNvGraphicFramePr>
            <a:graphicFrameLocks noChangeAspect="1"/>
          </p:cNvGraphicFramePr>
          <p:nvPr userDrawn="1">
            <p:custDataLst>
              <p:tags r:id="rId1"/>
            </p:custDataLst>
            <p:extLst>
              <p:ext uri="{D42A27DB-BD31-4B8C-83A1-F6EECF244321}">
                <p14:modId xmlns:p14="http://schemas.microsoft.com/office/powerpoint/2010/main" val="1439825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84" imgH="384" progId="TCLayout.ActiveDocument.1">
                  <p:embed/>
                </p:oleObj>
              </mc:Choice>
              <mc:Fallback>
                <p:oleObj name="think-cell Folie" r:id="rId3" imgW="384" imgH="384" progId="TCLayout.ActiveDocument.1">
                  <p:embed/>
                  <p:pic>
                    <p:nvPicPr>
                      <p:cNvPr id="8" name="think-cell data - do not delete" hidden="1">
                        <a:extLst>
                          <a:ext uri="{FF2B5EF4-FFF2-40B4-BE49-F238E27FC236}">
                            <a16:creationId xmlns:a16="http://schemas.microsoft.com/office/drawing/2014/main" id="{7D20386B-6DDD-54AA-06B0-B2FBCF9495B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2" name="Gruppieren 1">
            <a:extLst>
              <a:ext uri="{FF2B5EF4-FFF2-40B4-BE49-F238E27FC236}">
                <a16:creationId xmlns:a16="http://schemas.microsoft.com/office/drawing/2014/main" id="{CB540431-1049-C1EB-E489-FD0233DA962F}"/>
              </a:ext>
            </a:extLst>
          </p:cNvPr>
          <p:cNvGrpSpPr>
            <a:grpSpLocks noChangeAspect="1"/>
          </p:cNvGrpSpPr>
          <p:nvPr userDrawn="1"/>
        </p:nvGrpSpPr>
        <p:grpSpPr bwMode="gray">
          <a:xfrm>
            <a:off x="10271850" y="202941"/>
            <a:ext cx="1440000" cy="112972"/>
            <a:chOff x="6460986" y="477897"/>
            <a:chExt cx="2190421" cy="169783"/>
          </a:xfrm>
          <a:solidFill>
            <a:schemeClr val="tx2"/>
          </a:solidFill>
        </p:grpSpPr>
        <p:sp>
          <p:nvSpPr>
            <p:cNvPr id="3" name="Freihandform: Form 2">
              <a:extLst>
                <a:ext uri="{FF2B5EF4-FFF2-40B4-BE49-F238E27FC236}">
                  <a16:creationId xmlns:a16="http://schemas.microsoft.com/office/drawing/2014/main" id="{96D0494A-907A-D0FB-B92E-9723073D282C}"/>
                </a:ext>
              </a:extLst>
            </p:cNvPr>
            <p:cNvSpPr/>
            <p:nvPr/>
          </p:nvSpPr>
          <p:spPr bwMode="gray">
            <a:xfrm>
              <a:off x="6460986" y="477897"/>
              <a:ext cx="234568" cy="167549"/>
            </a:xfrm>
            <a:custGeom>
              <a:avLst/>
              <a:gdLst>
                <a:gd name="connsiteX0" fmla="*/ 211112 w 234568"/>
                <a:gd name="connsiteY0" fmla="*/ 0 h 167548"/>
                <a:gd name="connsiteX1" fmla="*/ 119518 w 234568"/>
                <a:gd name="connsiteY1" fmla="*/ 154145 h 167548"/>
                <a:gd name="connsiteX2" fmla="*/ 26808 w 234568"/>
                <a:gd name="connsiteY2" fmla="*/ 0 h 167548"/>
                <a:gd name="connsiteX3" fmla="*/ 0 w 234568"/>
                <a:gd name="connsiteY3" fmla="*/ 0 h 167548"/>
                <a:gd name="connsiteX4" fmla="*/ 0 w 234568"/>
                <a:gd name="connsiteY4" fmla="*/ 174251 h 167548"/>
                <a:gd name="connsiteX5" fmla="*/ 17872 w 234568"/>
                <a:gd name="connsiteY5" fmla="*/ 174251 h 167548"/>
                <a:gd name="connsiteX6" fmla="*/ 17872 w 234568"/>
                <a:gd name="connsiteY6" fmla="*/ 15638 h 167548"/>
                <a:gd name="connsiteX7" fmla="*/ 17872 w 234568"/>
                <a:gd name="connsiteY7" fmla="*/ 15638 h 167548"/>
                <a:gd name="connsiteX8" fmla="*/ 112817 w 234568"/>
                <a:gd name="connsiteY8" fmla="*/ 174251 h 167548"/>
                <a:gd name="connsiteX9" fmla="*/ 125103 w 234568"/>
                <a:gd name="connsiteY9" fmla="*/ 174251 h 167548"/>
                <a:gd name="connsiteX10" fmla="*/ 220047 w 234568"/>
                <a:gd name="connsiteY10" fmla="*/ 15638 h 167548"/>
                <a:gd name="connsiteX11" fmla="*/ 221164 w 234568"/>
                <a:gd name="connsiteY11" fmla="*/ 15638 h 167548"/>
                <a:gd name="connsiteX12" fmla="*/ 221164 w 234568"/>
                <a:gd name="connsiteY12" fmla="*/ 174251 h 167548"/>
                <a:gd name="connsiteX13" fmla="*/ 237919 w 234568"/>
                <a:gd name="connsiteY13" fmla="*/ 174251 h 167548"/>
                <a:gd name="connsiteX14" fmla="*/ 237919 w 234568"/>
                <a:gd name="connsiteY14" fmla="*/ 0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568" h="167548">
                  <a:moveTo>
                    <a:pt x="211112" y="0"/>
                  </a:moveTo>
                  <a:lnTo>
                    <a:pt x="119518" y="154145"/>
                  </a:lnTo>
                  <a:lnTo>
                    <a:pt x="26808" y="0"/>
                  </a:lnTo>
                  <a:lnTo>
                    <a:pt x="0" y="0"/>
                  </a:lnTo>
                  <a:lnTo>
                    <a:pt x="0" y="174251"/>
                  </a:lnTo>
                  <a:lnTo>
                    <a:pt x="17872" y="174251"/>
                  </a:lnTo>
                  <a:lnTo>
                    <a:pt x="17872" y="15638"/>
                  </a:lnTo>
                  <a:lnTo>
                    <a:pt x="17872" y="15638"/>
                  </a:lnTo>
                  <a:lnTo>
                    <a:pt x="112817" y="174251"/>
                  </a:lnTo>
                  <a:lnTo>
                    <a:pt x="125103" y="174251"/>
                  </a:lnTo>
                  <a:lnTo>
                    <a:pt x="220047" y="15638"/>
                  </a:lnTo>
                  <a:lnTo>
                    <a:pt x="221164" y="15638"/>
                  </a:lnTo>
                  <a:lnTo>
                    <a:pt x="221164" y="174251"/>
                  </a:lnTo>
                  <a:lnTo>
                    <a:pt x="237919" y="174251"/>
                  </a:lnTo>
                  <a:lnTo>
                    <a:pt x="237919" y="0"/>
                  </a:lnTo>
                  <a:close/>
                </a:path>
              </a:pathLst>
            </a:custGeom>
            <a:grpFill/>
            <a:ln w="11159" cap="flat">
              <a:noFill/>
              <a:prstDash val="solid"/>
              <a:miter/>
            </a:ln>
          </p:spPr>
          <p:txBody>
            <a:bodyPr rtlCol="0" anchor="ctr"/>
            <a:lstStyle/>
            <a:p>
              <a:endParaRPr lang="de-DE" noProof="0" dirty="0"/>
            </a:p>
          </p:txBody>
        </p:sp>
        <p:sp>
          <p:nvSpPr>
            <p:cNvPr id="4" name="Freihandform: Form 3">
              <a:extLst>
                <a:ext uri="{FF2B5EF4-FFF2-40B4-BE49-F238E27FC236}">
                  <a16:creationId xmlns:a16="http://schemas.microsoft.com/office/drawing/2014/main" id="{13FAE5FB-3CAC-37A3-0844-25556B13AA93}"/>
                </a:ext>
              </a:extLst>
            </p:cNvPr>
            <p:cNvSpPr/>
            <p:nvPr/>
          </p:nvSpPr>
          <p:spPr bwMode="gray">
            <a:xfrm>
              <a:off x="6731298" y="524811"/>
              <a:ext cx="122869" cy="122869"/>
            </a:xfrm>
            <a:custGeom>
              <a:avLst/>
              <a:gdLst>
                <a:gd name="connsiteX0" fmla="*/ 0 w 122869"/>
                <a:gd name="connsiteY0" fmla="*/ 0 h 122869"/>
                <a:gd name="connsiteX1" fmla="*/ 0 w 122869"/>
                <a:gd name="connsiteY1" fmla="*/ 127337 h 122869"/>
                <a:gd name="connsiteX2" fmla="*/ 126220 w 122869"/>
                <a:gd name="connsiteY2" fmla="*/ 127337 h 122869"/>
                <a:gd name="connsiteX3" fmla="*/ 126220 w 122869"/>
                <a:gd name="connsiteY3" fmla="*/ 112816 h 122869"/>
                <a:gd name="connsiteX4" fmla="*/ 17872 w 122869"/>
                <a:gd name="connsiteY4" fmla="*/ 112816 h 122869"/>
                <a:gd name="connsiteX5" fmla="*/ 17872 w 122869"/>
                <a:gd name="connsiteY5" fmla="*/ 69253 h 122869"/>
                <a:gd name="connsiteX6" fmla="*/ 120635 w 122869"/>
                <a:gd name="connsiteY6" fmla="*/ 69253 h 122869"/>
                <a:gd name="connsiteX7" fmla="*/ 120635 w 122869"/>
                <a:gd name="connsiteY7" fmla="*/ 54733 h 122869"/>
                <a:gd name="connsiteX8" fmla="*/ 17872 w 122869"/>
                <a:gd name="connsiteY8" fmla="*/ 54733 h 122869"/>
                <a:gd name="connsiteX9" fmla="*/ 17872 w 122869"/>
                <a:gd name="connsiteY9" fmla="*/ 14521 h 122869"/>
                <a:gd name="connsiteX10" fmla="*/ 125103 w 122869"/>
                <a:gd name="connsiteY10" fmla="*/ 14521 h 122869"/>
                <a:gd name="connsiteX11" fmla="*/ 125103 w 122869"/>
                <a:gd name="connsiteY11" fmla="*/ 0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0" y="127337"/>
                  </a:lnTo>
                  <a:lnTo>
                    <a:pt x="126220" y="127337"/>
                  </a:lnTo>
                  <a:lnTo>
                    <a:pt x="126220" y="112816"/>
                  </a:lnTo>
                  <a:lnTo>
                    <a:pt x="17872" y="112816"/>
                  </a:lnTo>
                  <a:lnTo>
                    <a:pt x="17872" y="69253"/>
                  </a:lnTo>
                  <a:lnTo>
                    <a:pt x="120635" y="69253"/>
                  </a:lnTo>
                  <a:lnTo>
                    <a:pt x="120635" y="54733"/>
                  </a:lnTo>
                  <a:lnTo>
                    <a:pt x="17872" y="54733"/>
                  </a:lnTo>
                  <a:lnTo>
                    <a:pt x="17872" y="14521"/>
                  </a:lnTo>
                  <a:lnTo>
                    <a:pt x="125103" y="14521"/>
                  </a:lnTo>
                  <a:lnTo>
                    <a:pt x="125103" y="0"/>
                  </a:lnTo>
                  <a:close/>
                </a:path>
              </a:pathLst>
            </a:custGeom>
            <a:grpFill/>
            <a:ln w="11159" cap="flat">
              <a:noFill/>
              <a:prstDash val="solid"/>
              <a:miter/>
            </a:ln>
          </p:spPr>
          <p:txBody>
            <a:bodyPr rtlCol="0" anchor="ctr"/>
            <a:lstStyle/>
            <a:p>
              <a:endParaRPr lang="de-DE" noProof="0" dirty="0"/>
            </a:p>
          </p:txBody>
        </p:sp>
        <p:sp>
          <p:nvSpPr>
            <p:cNvPr id="5" name="Freihandform: Form 4">
              <a:extLst>
                <a:ext uri="{FF2B5EF4-FFF2-40B4-BE49-F238E27FC236}">
                  <a16:creationId xmlns:a16="http://schemas.microsoft.com/office/drawing/2014/main" id="{33277E94-FB13-45E6-E947-1AF2DD1D98A3}"/>
                </a:ext>
              </a:extLst>
            </p:cNvPr>
            <p:cNvSpPr/>
            <p:nvPr/>
          </p:nvSpPr>
          <p:spPr bwMode="gray">
            <a:xfrm>
              <a:off x="6883209" y="524811"/>
              <a:ext cx="11170" cy="122869"/>
            </a:xfrm>
            <a:custGeom>
              <a:avLst/>
              <a:gdLst>
                <a:gd name="connsiteX0" fmla="*/ 0 w 11169"/>
                <a:gd name="connsiteY0" fmla="*/ 0 h 122869"/>
                <a:gd name="connsiteX1" fmla="*/ 16755 w 11169"/>
                <a:gd name="connsiteY1" fmla="*/ 0 h 122869"/>
                <a:gd name="connsiteX2" fmla="*/ 16755 w 11169"/>
                <a:gd name="connsiteY2" fmla="*/ 127337 h 122869"/>
                <a:gd name="connsiteX3" fmla="*/ 0 w 11169"/>
                <a:gd name="connsiteY3" fmla="*/ 127337 h 122869"/>
              </a:gdLst>
              <a:ahLst/>
              <a:cxnLst>
                <a:cxn ang="0">
                  <a:pos x="connsiteX0" y="connsiteY0"/>
                </a:cxn>
                <a:cxn ang="0">
                  <a:pos x="connsiteX1" y="connsiteY1"/>
                </a:cxn>
                <a:cxn ang="0">
                  <a:pos x="connsiteX2" y="connsiteY2"/>
                </a:cxn>
                <a:cxn ang="0">
                  <a:pos x="connsiteX3" y="connsiteY3"/>
                </a:cxn>
              </a:cxnLst>
              <a:rect l="l" t="t" r="r" b="b"/>
              <a:pathLst>
                <a:path w="11169" h="122869">
                  <a:moveTo>
                    <a:pt x="0" y="0"/>
                  </a:moveTo>
                  <a:lnTo>
                    <a:pt x="16755" y="0"/>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6" name="Freihandform: Form 5">
              <a:extLst>
                <a:ext uri="{FF2B5EF4-FFF2-40B4-BE49-F238E27FC236}">
                  <a16:creationId xmlns:a16="http://schemas.microsoft.com/office/drawing/2014/main" id="{48F84E76-AC26-49D0-21E3-337172514B6E}"/>
                </a:ext>
              </a:extLst>
            </p:cNvPr>
            <p:cNvSpPr/>
            <p:nvPr/>
          </p:nvSpPr>
          <p:spPr bwMode="gray">
            <a:xfrm>
              <a:off x="6932357"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7" name="Freihandform: Form 6">
              <a:extLst>
                <a:ext uri="{FF2B5EF4-FFF2-40B4-BE49-F238E27FC236}">
                  <a16:creationId xmlns:a16="http://schemas.microsoft.com/office/drawing/2014/main" id="{78024760-92CE-36E9-AA9E-489F02F9AD99}"/>
                </a:ext>
              </a:extLst>
            </p:cNvPr>
            <p:cNvSpPr/>
            <p:nvPr/>
          </p:nvSpPr>
          <p:spPr bwMode="gray">
            <a:xfrm>
              <a:off x="7105490"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9" name="Freihandform: Form 8">
              <a:extLst>
                <a:ext uri="{FF2B5EF4-FFF2-40B4-BE49-F238E27FC236}">
                  <a16:creationId xmlns:a16="http://schemas.microsoft.com/office/drawing/2014/main" id="{332221EF-F021-5219-D963-70A22814DA93}"/>
                </a:ext>
              </a:extLst>
            </p:cNvPr>
            <p:cNvSpPr/>
            <p:nvPr/>
          </p:nvSpPr>
          <p:spPr bwMode="gray">
            <a:xfrm>
              <a:off x="7280858" y="524811"/>
              <a:ext cx="156379" cy="122869"/>
            </a:xfrm>
            <a:custGeom>
              <a:avLst/>
              <a:gdLst>
                <a:gd name="connsiteX0" fmla="*/ 0 w 156378"/>
                <a:gd name="connsiteY0" fmla="*/ 0 h 122869"/>
                <a:gd name="connsiteX1" fmla="*/ 25691 w 156378"/>
                <a:gd name="connsiteY1" fmla="*/ 0 h 122869"/>
                <a:gd name="connsiteX2" fmla="*/ 141858 w 156378"/>
                <a:gd name="connsiteY2" fmla="*/ 111699 h 122869"/>
                <a:gd name="connsiteX3" fmla="*/ 141858 w 156378"/>
                <a:gd name="connsiteY3" fmla="*/ 0 h 122869"/>
                <a:gd name="connsiteX4" fmla="*/ 158613 w 156378"/>
                <a:gd name="connsiteY4" fmla="*/ 0 h 122869"/>
                <a:gd name="connsiteX5" fmla="*/ 158613 w 156378"/>
                <a:gd name="connsiteY5" fmla="*/ 127337 h 122869"/>
                <a:gd name="connsiteX6" fmla="*/ 132922 w 156378"/>
                <a:gd name="connsiteY6" fmla="*/ 127337 h 122869"/>
                <a:gd name="connsiteX7" fmla="*/ 16755 w 156378"/>
                <a:gd name="connsiteY7" fmla="*/ 15638 h 122869"/>
                <a:gd name="connsiteX8" fmla="*/ 16755 w 156378"/>
                <a:gd name="connsiteY8" fmla="*/ 127337 h 122869"/>
                <a:gd name="connsiteX9" fmla="*/ 0 w 156378"/>
                <a:gd name="connsiteY9"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78" h="122869">
                  <a:moveTo>
                    <a:pt x="0" y="0"/>
                  </a:moveTo>
                  <a:lnTo>
                    <a:pt x="25691" y="0"/>
                  </a:lnTo>
                  <a:lnTo>
                    <a:pt x="141858" y="111699"/>
                  </a:lnTo>
                  <a:lnTo>
                    <a:pt x="141858" y="0"/>
                  </a:lnTo>
                  <a:lnTo>
                    <a:pt x="158613" y="0"/>
                  </a:lnTo>
                  <a:lnTo>
                    <a:pt x="158613" y="127337"/>
                  </a:lnTo>
                  <a:lnTo>
                    <a:pt x="132922" y="127337"/>
                  </a:lnTo>
                  <a:lnTo>
                    <a:pt x="16755" y="15638"/>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18" name="Freihandform: Form 17">
              <a:extLst>
                <a:ext uri="{FF2B5EF4-FFF2-40B4-BE49-F238E27FC236}">
                  <a16:creationId xmlns:a16="http://schemas.microsoft.com/office/drawing/2014/main" id="{5D41D743-BDBF-69BD-413B-1D24371BC5DB}"/>
                </a:ext>
              </a:extLst>
            </p:cNvPr>
            <p:cNvSpPr/>
            <p:nvPr/>
          </p:nvSpPr>
          <p:spPr bwMode="gray">
            <a:xfrm>
              <a:off x="7471863"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7872 w 122869"/>
                <a:gd name="connsiteY3" fmla="*/ 14521 h 122869"/>
                <a:gd name="connsiteX4" fmla="*/ 17872 w 122869"/>
                <a:gd name="connsiteY4" fmla="*/ 54733 h 122869"/>
                <a:gd name="connsiteX5" fmla="*/ 120635 w 122869"/>
                <a:gd name="connsiteY5" fmla="*/ 54733 h 122869"/>
                <a:gd name="connsiteX6" fmla="*/ 120635 w 122869"/>
                <a:gd name="connsiteY6" fmla="*/ 69253 h 122869"/>
                <a:gd name="connsiteX7" fmla="*/ 17872 w 122869"/>
                <a:gd name="connsiteY7" fmla="*/ 69253 h 122869"/>
                <a:gd name="connsiteX8" fmla="*/ 17872 w 122869"/>
                <a:gd name="connsiteY8" fmla="*/ 112816 h 122869"/>
                <a:gd name="connsiteX9" fmla="*/ 126220 w 122869"/>
                <a:gd name="connsiteY9" fmla="*/ 112816 h 122869"/>
                <a:gd name="connsiteX10" fmla="*/ 126220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7872" y="14521"/>
                  </a:lnTo>
                  <a:lnTo>
                    <a:pt x="17872" y="54733"/>
                  </a:lnTo>
                  <a:lnTo>
                    <a:pt x="120635" y="54733"/>
                  </a:lnTo>
                  <a:lnTo>
                    <a:pt x="120635" y="69253"/>
                  </a:lnTo>
                  <a:lnTo>
                    <a:pt x="17872" y="69253"/>
                  </a:lnTo>
                  <a:lnTo>
                    <a:pt x="17872" y="112816"/>
                  </a:lnTo>
                  <a:lnTo>
                    <a:pt x="126220" y="112816"/>
                  </a:lnTo>
                  <a:lnTo>
                    <a:pt x="126220" y="127337"/>
                  </a:lnTo>
                  <a:lnTo>
                    <a:pt x="0" y="127337"/>
                  </a:lnTo>
                  <a:close/>
                </a:path>
              </a:pathLst>
            </a:custGeom>
            <a:grpFill/>
            <a:ln w="11159" cap="flat">
              <a:noFill/>
              <a:prstDash val="solid"/>
              <a:miter/>
            </a:ln>
          </p:spPr>
          <p:txBody>
            <a:bodyPr rtlCol="0" anchor="ctr"/>
            <a:lstStyle/>
            <a:p>
              <a:endParaRPr lang="de-DE" noProof="0" dirty="0"/>
            </a:p>
          </p:txBody>
        </p:sp>
        <p:sp>
          <p:nvSpPr>
            <p:cNvPr id="19" name="Freihandform: Form 18">
              <a:extLst>
                <a:ext uri="{FF2B5EF4-FFF2-40B4-BE49-F238E27FC236}">
                  <a16:creationId xmlns:a16="http://schemas.microsoft.com/office/drawing/2014/main" id="{73871D99-CC1A-EC38-045F-6FA44C9DDE05}"/>
                </a:ext>
              </a:extLst>
            </p:cNvPr>
            <p:cNvSpPr/>
            <p:nvPr/>
          </p:nvSpPr>
          <p:spPr bwMode="gray">
            <a:xfrm>
              <a:off x="7622657" y="524811"/>
              <a:ext cx="134039" cy="122869"/>
            </a:xfrm>
            <a:custGeom>
              <a:avLst/>
              <a:gdLst>
                <a:gd name="connsiteX0" fmla="*/ 0 w 134038"/>
                <a:gd name="connsiteY0" fmla="*/ 0 h 122869"/>
                <a:gd name="connsiteX1" fmla="*/ 101647 w 134038"/>
                <a:gd name="connsiteY1" fmla="*/ 0 h 122869"/>
                <a:gd name="connsiteX2" fmla="*/ 144092 w 134038"/>
                <a:gd name="connsiteY2" fmla="*/ 35744 h 122869"/>
                <a:gd name="connsiteX3" fmla="*/ 144092 w 134038"/>
                <a:gd name="connsiteY3" fmla="*/ 45797 h 122869"/>
                <a:gd name="connsiteX4" fmla="*/ 120635 w 134038"/>
                <a:gd name="connsiteY4" fmla="*/ 70370 h 122869"/>
                <a:gd name="connsiteX5" fmla="*/ 120635 w 134038"/>
                <a:gd name="connsiteY5" fmla="*/ 70370 h 122869"/>
                <a:gd name="connsiteX6" fmla="*/ 142975 w 134038"/>
                <a:gd name="connsiteY6" fmla="*/ 93827 h 122869"/>
                <a:gd name="connsiteX7" fmla="*/ 142975 w 134038"/>
                <a:gd name="connsiteY7" fmla="*/ 126220 h 122869"/>
                <a:gd name="connsiteX8" fmla="*/ 127337 w 134038"/>
                <a:gd name="connsiteY8" fmla="*/ 126220 h 122869"/>
                <a:gd name="connsiteX9" fmla="*/ 127337 w 134038"/>
                <a:gd name="connsiteY9" fmla="*/ 98295 h 122869"/>
                <a:gd name="connsiteX10" fmla="*/ 101647 w 134038"/>
                <a:gd name="connsiteY10" fmla="*/ 75955 h 122869"/>
                <a:gd name="connsiteX11" fmla="*/ 17872 w 134038"/>
                <a:gd name="connsiteY11" fmla="*/ 75955 h 122869"/>
                <a:gd name="connsiteX12" fmla="*/ 17872 w 134038"/>
                <a:gd name="connsiteY12" fmla="*/ 126220 h 122869"/>
                <a:gd name="connsiteX13" fmla="*/ 1117 w 134038"/>
                <a:gd name="connsiteY13" fmla="*/ 126220 h 122869"/>
                <a:gd name="connsiteX14" fmla="*/ 1117 w 134038"/>
                <a:gd name="connsiteY14" fmla="*/ 0 h 122869"/>
                <a:gd name="connsiteX15" fmla="*/ 100529 w 134038"/>
                <a:gd name="connsiteY15" fmla="*/ 63669 h 122869"/>
                <a:gd name="connsiteX16" fmla="*/ 127337 w 134038"/>
                <a:gd name="connsiteY16" fmla="*/ 45797 h 122869"/>
                <a:gd name="connsiteX17" fmla="*/ 127337 w 134038"/>
                <a:gd name="connsiteY17" fmla="*/ 34627 h 122869"/>
                <a:gd name="connsiteX18" fmla="*/ 96062 w 134038"/>
                <a:gd name="connsiteY18" fmla="*/ 15638 h 122869"/>
                <a:gd name="connsiteX19" fmla="*/ 17872 w 134038"/>
                <a:gd name="connsiteY19" fmla="*/ 15638 h 122869"/>
                <a:gd name="connsiteX20" fmla="*/ 17872 w 134038"/>
                <a:gd name="connsiteY20" fmla="*/ 64786 h 122869"/>
                <a:gd name="connsiteX21" fmla="*/ 100529 w 134038"/>
                <a:gd name="connsiteY21" fmla="*/ 64786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038" h="122869">
                  <a:moveTo>
                    <a:pt x="0" y="0"/>
                  </a:moveTo>
                  <a:lnTo>
                    <a:pt x="101647" y="0"/>
                  </a:lnTo>
                  <a:cubicBezTo>
                    <a:pt x="138507" y="0"/>
                    <a:pt x="144092" y="12287"/>
                    <a:pt x="144092" y="35744"/>
                  </a:cubicBezTo>
                  <a:lnTo>
                    <a:pt x="144092" y="45797"/>
                  </a:lnTo>
                  <a:cubicBezTo>
                    <a:pt x="144092" y="63669"/>
                    <a:pt x="134039" y="68136"/>
                    <a:pt x="120635" y="70370"/>
                  </a:cubicBezTo>
                  <a:lnTo>
                    <a:pt x="120635" y="70370"/>
                  </a:lnTo>
                  <a:cubicBezTo>
                    <a:pt x="138507" y="73721"/>
                    <a:pt x="142975" y="82657"/>
                    <a:pt x="142975" y="93827"/>
                  </a:cubicBezTo>
                  <a:lnTo>
                    <a:pt x="142975" y="126220"/>
                  </a:lnTo>
                  <a:lnTo>
                    <a:pt x="127337" y="126220"/>
                  </a:lnTo>
                  <a:lnTo>
                    <a:pt x="127337" y="98295"/>
                  </a:lnTo>
                  <a:cubicBezTo>
                    <a:pt x="127337" y="78189"/>
                    <a:pt x="117284" y="75955"/>
                    <a:pt x="101647" y="75955"/>
                  </a:cubicBezTo>
                  <a:lnTo>
                    <a:pt x="17872" y="75955"/>
                  </a:lnTo>
                  <a:lnTo>
                    <a:pt x="17872" y="126220"/>
                  </a:lnTo>
                  <a:lnTo>
                    <a:pt x="1117" y="126220"/>
                  </a:lnTo>
                  <a:lnTo>
                    <a:pt x="1117" y="0"/>
                  </a:lnTo>
                  <a:close/>
                  <a:moveTo>
                    <a:pt x="100529" y="63669"/>
                  </a:moveTo>
                  <a:cubicBezTo>
                    <a:pt x="119518" y="63669"/>
                    <a:pt x="127337" y="58084"/>
                    <a:pt x="127337" y="45797"/>
                  </a:cubicBezTo>
                  <a:lnTo>
                    <a:pt x="127337" y="34627"/>
                  </a:lnTo>
                  <a:cubicBezTo>
                    <a:pt x="127337" y="20106"/>
                    <a:pt x="120635" y="15638"/>
                    <a:pt x="96062" y="15638"/>
                  </a:cubicBezTo>
                  <a:lnTo>
                    <a:pt x="17872" y="15638"/>
                  </a:lnTo>
                  <a:lnTo>
                    <a:pt x="17872" y="64786"/>
                  </a:lnTo>
                  <a:lnTo>
                    <a:pt x="100529" y="64786"/>
                  </a:lnTo>
                  <a:close/>
                </a:path>
              </a:pathLst>
            </a:custGeom>
            <a:grpFill/>
            <a:ln w="11159" cap="flat">
              <a:noFill/>
              <a:prstDash val="solid"/>
              <a:miter/>
            </a:ln>
          </p:spPr>
          <p:txBody>
            <a:bodyPr rtlCol="0" anchor="ctr"/>
            <a:lstStyle/>
            <a:p>
              <a:endParaRPr lang="de-DE" noProof="0" dirty="0"/>
            </a:p>
          </p:txBody>
        </p:sp>
        <p:sp>
          <p:nvSpPr>
            <p:cNvPr id="24" name="Freihandform: Form 23">
              <a:extLst>
                <a:ext uri="{FF2B5EF4-FFF2-40B4-BE49-F238E27FC236}">
                  <a16:creationId xmlns:a16="http://schemas.microsoft.com/office/drawing/2014/main" id="{4CD8511B-84E8-9623-FE60-6A5B3A288505}"/>
                </a:ext>
              </a:extLst>
            </p:cNvPr>
            <p:cNvSpPr/>
            <p:nvPr/>
          </p:nvSpPr>
          <p:spPr bwMode="gray">
            <a:xfrm>
              <a:off x="7859460" y="477897"/>
              <a:ext cx="178719" cy="167549"/>
            </a:xfrm>
            <a:custGeom>
              <a:avLst/>
              <a:gdLst>
                <a:gd name="connsiteX0" fmla="*/ 0 w 178718"/>
                <a:gd name="connsiteY0" fmla="*/ 0 h 167548"/>
                <a:gd name="connsiteX1" fmla="*/ 141858 w 178718"/>
                <a:gd name="connsiteY1" fmla="*/ 0 h 167548"/>
                <a:gd name="connsiteX2" fmla="*/ 175368 w 178718"/>
                <a:gd name="connsiteY2" fmla="*/ 40212 h 167548"/>
                <a:gd name="connsiteX3" fmla="*/ 175368 w 178718"/>
                <a:gd name="connsiteY3" fmla="*/ 51382 h 167548"/>
                <a:gd name="connsiteX4" fmla="*/ 155262 w 178718"/>
                <a:gd name="connsiteY4" fmla="*/ 82657 h 167548"/>
                <a:gd name="connsiteX5" fmla="*/ 155262 w 178718"/>
                <a:gd name="connsiteY5" fmla="*/ 83774 h 167548"/>
                <a:gd name="connsiteX6" fmla="*/ 180953 w 178718"/>
                <a:gd name="connsiteY6" fmla="*/ 120635 h 167548"/>
                <a:gd name="connsiteX7" fmla="*/ 180953 w 178718"/>
                <a:gd name="connsiteY7" fmla="*/ 136273 h 167548"/>
                <a:gd name="connsiteX8" fmla="*/ 144092 w 178718"/>
                <a:gd name="connsiteY8" fmla="*/ 175368 h 167548"/>
                <a:gd name="connsiteX9" fmla="*/ 0 w 178718"/>
                <a:gd name="connsiteY9" fmla="*/ 175368 h 167548"/>
                <a:gd name="connsiteX10" fmla="*/ 0 w 178718"/>
                <a:gd name="connsiteY10" fmla="*/ 0 h 167548"/>
                <a:gd name="connsiteX11" fmla="*/ 158613 w 178718"/>
                <a:gd name="connsiteY11" fmla="*/ 39095 h 167548"/>
                <a:gd name="connsiteX12" fmla="*/ 140741 w 178718"/>
                <a:gd name="connsiteY12" fmla="*/ 14521 h 167548"/>
                <a:gd name="connsiteX13" fmla="*/ 17872 w 178718"/>
                <a:gd name="connsiteY13" fmla="*/ 14521 h 167548"/>
                <a:gd name="connsiteX14" fmla="*/ 17872 w 178718"/>
                <a:gd name="connsiteY14" fmla="*/ 78189 h 167548"/>
                <a:gd name="connsiteX15" fmla="*/ 140741 w 178718"/>
                <a:gd name="connsiteY15" fmla="*/ 78189 h 167548"/>
                <a:gd name="connsiteX16" fmla="*/ 159730 w 178718"/>
                <a:gd name="connsiteY16" fmla="*/ 50265 h 167548"/>
                <a:gd name="connsiteX17" fmla="*/ 159730 w 178718"/>
                <a:gd name="connsiteY17" fmla="*/ 39095 h 167548"/>
                <a:gd name="connsiteX18" fmla="*/ 164198 w 178718"/>
                <a:gd name="connsiteY18" fmla="*/ 122869 h 167548"/>
                <a:gd name="connsiteX19" fmla="*/ 139624 w 178718"/>
                <a:gd name="connsiteY19" fmla="*/ 92710 h 167548"/>
                <a:gd name="connsiteX20" fmla="*/ 17872 w 178718"/>
                <a:gd name="connsiteY20" fmla="*/ 92710 h 167548"/>
                <a:gd name="connsiteX21" fmla="*/ 17872 w 178718"/>
                <a:gd name="connsiteY21" fmla="*/ 160847 h 167548"/>
                <a:gd name="connsiteX22" fmla="*/ 141858 w 178718"/>
                <a:gd name="connsiteY22" fmla="*/ 160847 h 167548"/>
                <a:gd name="connsiteX23" fmla="*/ 164198 w 178718"/>
                <a:gd name="connsiteY23" fmla="*/ 131805 h 167548"/>
                <a:gd name="connsiteX24" fmla="*/ 164198 w 178718"/>
                <a:gd name="connsiteY24" fmla="*/ 122869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718" h="167548">
                  <a:moveTo>
                    <a:pt x="0" y="0"/>
                  </a:moveTo>
                  <a:lnTo>
                    <a:pt x="141858" y="0"/>
                  </a:lnTo>
                  <a:cubicBezTo>
                    <a:pt x="167549" y="0"/>
                    <a:pt x="175368" y="22340"/>
                    <a:pt x="175368" y="40212"/>
                  </a:cubicBezTo>
                  <a:lnTo>
                    <a:pt x="175368" y="51382"/>
                  </a:lnTo>
                  <a:cubicBezTo>
                    <a:pt x="175368" y="63669"/>
                    <a:pt x="168665" y="82657"/>
                    <a:pt x="155262" y="82657"/>
                  </a:cubicBezTo>
                  <a:lnTo>
                    <a:pt x="155262" y="83774"/>
                  </a:lnTo>
                  <a:cubicBezTo>
                    <a:pt x="169783" y="83774"/>
                    <a:pt x="180953" y="98295"/>
                    <a:pt x="180953" y="120635"/>
                  </a:cubicBezTo>
                  <a:lnTo>
                    <a:pt x="180953" y="136273"/>
                  </a:lnTo>
                  <a:cubicBezTo>
                    <a:pt x="180953" y="156379"/>
                    <a:pt x="165315" y="175368"/>
                    <a:pt x="144092" y="175368"/>
                  </a:cubicBezTo>
                  <a:lnTo>
                    <a:pt x="0" y="175368"/>
                  </a:lnTo>
                  <a:lnTo>
                    <a:pt x="0" y="0"/>
                  </a:lnTo>
                  <a:close/>
                  <a:moveTo>
                    <a:pt x="158613" y="39095"/>
                  </a:moveTo>
                  <a:cubicBezTo>
                    <a:pt x="158613" y="23457"/>
                    <a:pt x="150794" y="14521"/>
                    <a:pt x="140741" y="14521"/>
                  </a:cubicBezTo>
                  <a:lnTo>
                    <a:pt x="17872" y="14521"/>
                  </a:lnTo>
                  <a:lnTo>
                    <a:pt x="17872" y="78189"/>
                  </a:lnTo>
                  <a:lnTo>
                    <a:pt x="140741" y="78189"/>
                  </a:lnTo>
                  <a:cubicBezTo>
                    <a:pt x="153028" y="77072"/>
                    <a:pt x="159730" y="65903"/>
                    <a:pt x="159730" y="50265"/>
                  </a:cubicBezTo>
                  <a:lnTo>
                    <a:pt x="159730" y="39095"/>
                  </a:lnTo>
                  <a:close/>
                  <a:moveTo>
                    <a:pt x="164198" y="122869"/>
                  </a:moveTo>
                  <a:cubicBezTo>
                    <a:pt x="164198" y="107231"/>
                    <a:pt x="157496" y="93827"/>
                    <a:pt x="139624" y="92710"/>
                  </a:cubicBezTo>
                  <a:lnTo>
                    <a:pt x="17872" y="92710"/>
                  </a:lnTo>
                  <a:lnTo>
                    <a:pt x="17872" y="160847"/>
                  </a:lnTo>
                  <a:lnTo>
                    <a:pt x="141858" y="160847"/>
                  </a:lnTo>
                  <a:cubicBezTo>
                    <a:pt x="158613" y="159730"/>
                    <a:pt x="164198" y="142975"/>
                    <a:pt x="164198" y="131805"/>
                  </a:cubicBezTo>
                  <a:lnTo>
                    <a:pt x="164198" y="122869"/>
                  </a:lnTo>
                  <a:close/>
                </a:path>
              </a:pathLst>
            </a:custGeom>
            <a:grpFill/>
            <a:ln w="11159" cap="flat">
              <a:noFill/>
              <a:prstDash val="solid"/>
              <a:miter/>
            </a:ln>
          </p:spPr>
          <p:txBody>
            <a:bodyPr rtlCol="0" anchor="ctr"/>
            <a:lstStyle/>
            <a:p>
              <a:endParaRPr lang="de-DE" noProof="0" dirty="0"/>
            </a:p>
          </p:txBody>
        </p:sp>
        <p:sp>
          <p:nvSpPr>
            <p:cNvPr id="25" name="Freihandform: Form 24">
              <a:extLst>
                <a:ext uri="{FF2B5EF4-FFF2-40B4-BE49-F238E27FC236}">
                  <a16:creationId xmlns:a16="http://schemas.microsoft.com/office/drawing/2014/main" id="{F941016A-5CB3-CC91-8666-B1D01DEC9C5B}"/>
                </a:ext>
              </a:extLst>
            </p:cNvPr>
            <p:cNvSpPr/>
            <p:nvPr/>
          </p:nvSpPr>
          <p:spPr bwMode="gray">
            <a:xfrm>
              <a:off x="8068337" y="523694"/>
              <a:ext cx="156379" cy="122869"/>
            </a:xfrm>
            <a:custGeom>
              <a:avLst/>
              <a:gdLst>
                <a:gd name="connsiteX0" fmla="*/ 0 w 156378"/>
                <a:gd name="connsiteY0" fmla="*/ 48031 h 122869"/>
                <a:gd name="connsiteX1" fmla="*/ 45796 w 156378"/>
                <a:gd name="connsiteY1" fmla="*/ 0 h 122869"/>
                <a:gd name="connsiteX2" fmla="*/ 119518 w 156378"/>
                <a:gd name="connsiteY2" fmla="*/ 0 h 122869"/>
                <a:gd name="connsiteX3" fmla="*/ 165315 w 156378"/>
                <a:gd name="connsiteY3" fmla="*/ 48031 h 122869"/>
                <a:gd name="connsiteX4" fmla="*/ 165315 w 156378"/>
                <a:gd name="connsiteY4" fmla="*/ 82657 h 122869"/>
                <a:gd name="connsiteX5" fmla="*/ 119518 w 156378"/>
                <a:gd name="connsiteY5" fmla="*/ 130688 h 122869"/>
                <a:gd name="connsiteX6" fmla="*/ 45796 w 156378"/>
                <a:gd name="connsiteY6" fmla="*/ 130688 h 122869"/>
                <a:gd name="connsiteX7" fmla="*/ 0 w 156378"/>
                <a:gd name="connsiteY7" fmla="*/ 82657 h 122869"/>
                <a:gd name="connsiteX8" fmla="*/ 0 w 156378"/>
                <a:gd name="connsiteY8" fmla="*/ 48031 h 122869"/>
                <a:gd name="connsiteX9" fmla="*/ 146326 w 156378"/>
                <a:gd name="connsiteY9" fmla="*/ 41329 h 122869"/>
                <a:gd name="connsiteX10" fmla="*/ 116167 w 156378"/>
                <a:gd name="connsiteY10" fmla="*/ 14521 h 122869"/>
                <a:gd name="connsiteX11" fmla="*/ 46914 w 156378"/>
                <a:gd name="connsiteY11" fmla="*/ 14521 h 122869"/>
                <a:gd name="connsiteX12" fmla="*/ 16755 w 156378"/>
                <a:gd name="connsiteY12" fmla="*/ 41329 h 122869"/>
                <a:gd name="connsiteX13" fmla="*/ 16755 w 156378"/>
                <a:gd name="connsiteY13" fmla="*/ 89359 h 122869"/>
                <a:gd name="connsiteX14" fmla="*/ 46914 w 156378"/>
                <a:gd name="connsiteY14" fmla="*/ 116167 h 122869"/>
                <a:gd name="connsiteX15" fmla="*/ 116167 w 156378"/>
                <a:gd name="connsiteY15" fmla="*/ 116167 h 122869"/>
                <a:gd name="connsiteX16" fmla="*/ 146326 w 156378"/>
                <a:gd name="connsiteY16" fmla="*/ 89359 h 122869"/>
                <a:gd name="connsiteX17" fmla="*/ 146326 w 156378"/>
                <a:gd name="connsiteY17" fmla="*/ 41329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378" h="122869">
                  <a:moveTo>
                    <a:pt x="0" y="48031"/>
                  </a:moveTo>
                  <a:cubicBezTo>
                    <a:pt x="0" y="15638"/>
                    <a:pt x="11170" y="0"/>
                    <a:pt x="45796" y="0"/>
                  </a:cubicBezTo>
                  <a:lnTo>
                    <a:pt x="119518" y="0"/>
                  </a:lnTo>
                  <a:cubicBezTo>
                    <a:pt x="154145" y="0"/>
                    <a:pt x="165315" y="15638"/>
                    <a:pt x="165315" y="48031"/>
                  </a:cubicBezTo>
                  <a:lnTo>
                    <a:pt x="165315" y="82657"/>
                  </a:lnTo>
                  <a:cubicBezTo>
                    <a:pt x="165315" y="115050"/>
                    <a:pt x="154145" y="130688"/>
                    <a:pt x="119518" y="130688"/>
                  </a:cubicBezTo>
                  <a:lnTo>
                    <a:pt x="45796" y="130688"/>
                  </a:lnTo>
                  <a:cubicBezTo>
                    <a:pt x="11170" y="130688"/>
                    <a:pt x="0" y="115050"/>
                    <a:pt x="0" y="82657"/>
                  </a:cubicBezTo>
                  <a:lnTo>
                    <a:pt x="0" y="48031"/>
                  </a:lnTo>
                  <a:close/>
                  <a:moveTo>
                    <a:pt x="146326" y="41329"/>
                  </a:moveTo>
                  <a:cubicBezTo>
                    <a:pt x="146326" y="18989"/>
                    <a:pt x="132922" y="14521"/>
                    <a:pt x="116167" y="14521"/>
                  </a:cubicBezTo>
                  <a:lnTo>
                    <a:pt x="46914" y="14521"/>
                  </a:lnTo>
                  <a:cubicBezTo>
                    <a:pt x="30159" y="14521"/>
                    <a:pt x="16755" y="18989"/>
                    <a:pt x="16755" y="41329"/>
                  </a:cubicBezTo>
                  <a:lnTo>
                    <a:pt x="16755" y="89359"/>
                  </a:lnTo>
                  <a:cubicBezTo>
                    <a:pt x="16755" y="111699"/>
                    <a:pt x="30159" y="116167"/>
                    <a:pt x="46914" y="116167"/>
                  </a:cubicBezTo>
                  <a:lnTo>
                    <a:pt x="116167" y="116167"/>
                  </a:lnTo>
                  <a:cubicBezTo>
                    <a:pt x="132922" y="116167"/>
                    <a:pt x="146326" y="111699"/>
                    <a:pt x="146326" y="89359"/>
                  </a:cubicBezTo>
                  <a:lnTo>
                    <a:pt x="146326" y="41329"/>
                  </a:lnTo>
                  <a:close/>
                </a:path>
              </a:pathLst>
            </a:custGeom>
            <a:grpFill/>
            <a:ln w="11159" cap="flat">
              <a:noFill/>
              <a:prstDash val="solid"/>
              <a:miter/>
            </a:ln>
          </p:spPr>
          <p:txBody>
            <a:bodyPr rtlCol="0" anchor="ctr"/>
            <a:lstStyle/>
            <a:p>
              <a:endParaRPr lang="de-DE" noProof="0" dirty="0"/>
            </a:p>
          </p:txBody>
        </p:sp>
        <p:sp>
          <p:nvSpPr>
            <p:cNvPr id="26" name="Freihandform: Form 25">
              <a:extLst>
                <a:ext uri="{FF2B5EF4-FFF2-40B4-BE49-F238E27FC236}">
                  <a16:creationId xmlns:a16="http://schemas.microsoft.com/office/drawing/2014/main" id="{2D3C57AD-C128-DBF5-0AC5-BCC2EFFED0A8}"/>
                </a:ext>
              </a:extLst>
            </p:cNvPr>
            <p:cNvSpPr/>
            <p:nvPr/>
          </p:nvSpPr>
          <p:spPr bwMode="gray">
            <a:xfrm>
              <a:off x="8261577" y="524811"/>
              <a:ext cx="111699" cy="122869"/>
            </a:xfrm>
            <a:custGeom>
              <a:avLst/>
              <a:gdLst>
                <a:gd name="connsiteX0" fmla="*/ 0 w 111699"/>
                <a:gd name="connsiteY0" fmla="*/ 0 h 122869"/>
                <a:gd name="connsiteX1" fmla="*/ 17872 w 111699"/>
                <a:gd name="connsiteY1" fmla="*/ 0 h 122869"/>
                <a:gd name="connsiteX2" fmla="*/ 17872 w 111699"/>
                <a:gd name="connsiteY2" fmla="*/ 112816 h 122869"/>
                <a:gd name="connsiteX3" fmla="*/ 116167 w 111699"/>
                <a:gd name="connsiteY3" fmla="*/ 112816 h 122869"/>
                <a:gd name="connsiteX4" fmla="*/ 116167 w 111699"/>
                <a:gd name="connsiteY4" fmla="*/ 127337 h 122869"/>
                <a:gd name="connsiteX5" fmla="*/ 0 w 111699"/>
                <a:gd name="connsiteY5"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9" h="122869">
                  <a:moveTo>
                    <a:pt x="0" y="0"/>
                  </a:moveTo>
                  <a:lnTo>
                    <a:pt x="17872" y="0"/>
                  </a:lnTo>
                  <a:lnTo>
                    <a:pt x="17872" y="112816"/>
                  </a:lnTo>
                  <a:lnTo>
                    <a:pt x="116167" y="112816"/>
                  </a:lnTo>
                  <a:lnTo>
                    <a:pt x="116167" y="127337"/>
                  </a:lnTo>
                  <a:lnTo>
                    <a:pt x="0" y="127337"/>
                  </a:lnTo>
                  <a:close/>
                </a:path>
              </a:pathLst>
            </a:custGeom>
            <a:grpFill/>
            <a:ln w="11159" cap="flat">
              <a:noFill/>
              <a:prstDash val="solid"/>
              <a:miter/>
            </a:ln>
          </p:spPr>
          <p:txBody>
            <a:bodyPr rtlCol="0" anchor="ctr"/>
            <a:lstStyle/>
            <a:p>
              <a:endParaRPr lang="de-DE" noProof="0" dirty="0"/>
            </a:p>
          </p:txBody>
        </p:sp>
        <p:sp>
          <p:nvSpPr>
            <p:cNvPr id="27" name="Freihandform: Form 26">
              <a:extLst>
                <a:ext uri="{FF2B5EF4-FFF2-40B4-BE49-F238E27FC236}">
                  <a16:creationId xmlns:a16="http://schemas.microsoft.com/office/drawing/2014/main" id="{E172BFBF-9029-B294-1628-4CABBC48F620}"/>
                </a:ext>
              </a:extLst>
            </p:cNvPr>
            <p:cNvSpPr/>
            <p:nvPr/>
          </p:nvSpPr>
          <p:spPr bwMode="gray">
            <a:xfrm>
              <a:off x="8363223" y="524811"/>
              <a:ext cx="145209" cy="122869"/>
            </a:xfrm>
            <a:custGeom>
              <a:avLst/>
              <a:gdLst>
                <a:gd name="connsiteX0" fmla="*/ 63669 w 145208"/>
                <a:gd name="connsiteY0" fmla="*/ 14521 h 122869"/>
                <a:gd name="connsiteX1" fmla="*/ 0 w 145208"/>
                <a:gd name="connsiteY1" fmla="*/ 14521 h 122869"/>
                <a:gd name="connsiteX2" fmla="*/ 0 w 145208"/>
                <a:gd name="connsiteY2" fmla="*/ 0 h 122869"/>
                <a:gd name="connsiteX3" fmla="*/ 145209 w 145208"/>
                <a:gd name="connsiteY3" fmla="*/ 0 h 122869"/>
                <a:gd name="connsiteX4" fmla="*/ 145209 w 145208"/>
                <a:gd name="connsiteY4" fmla="*/ 14521 h 122869"/>
                <a:gd name="connsiteX5" fmla="*/ 81541 w 145208"/>
                <a:gd name="connsiteY5" fmla="*/ 14521 h 122869"/>
                <a:gd name="connsiteX6" fmla="*/ 81541 w 145208"/>
                <a:gd name="connsiteY6" fmla="*/ 127337 h 122869"/>
                <a:gd name="connsiteX7" fmla="*/ 63669 w 145208"/>
                <a:gd name="connsiteY7"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208" h="122869">
                  <a:moveTo>
                    <a:pt x="63669" y="14521"/>
                  </a:moveTo>
                  <a:lnTo>
                    <a:pt x="0" y="14521"/>
                  </a:lnTo>
                  <a:lnTo>
                    <a:pt x="0" y="0"/>
                  </a:lnTo>
                  <a:lnTo>
                    <a:pt x="145209" y="0"/>
                  </a:lnTo>
                  <a:lnTo>
                    <a:pt x="145209" y="14521"/>
                  </a:lnTo>
                  <a:lnTo>
                    <a:pt x="81541" y="14521"/>
                  </a:lnTo>
                  <a:lnTo>
                    <a:pt x="81541" y="127337"/>
                  </a:lnTo>
                  <a:lnTo>
                    <a:pt x="63669" y="127337"/>
                  </a:lnTo>
                  <a:close/>
                </a:path>
              </a:pathLst>
            </a:custGeom>
            <a:grpFill/>
            <a:ln w="11159" cap="flat">
              <a:noFill/>
              <a:prstDash val="solid"/>
              <a:miter/>
            </a:ln>
          </p:spPr>
          <p:txBody>
            <a:bodyPr rtlCol="0" anchor="ctr"/>
            <a:lstStyle/>
            <a:p>
              <a:endParaRPr lang="de-DE" noProof="0" dirty="0"/>
            </a:p>
          </p:txBody>
        </p:sp>
        <p:sp>
          <p:nvSpPr>
            <p:cNvPr id="28" name="Freihandform: Form 27">
              <a:extLst>
                <a:ext uri="{FF2B5EF4-FFF2-40B4-BE49-F238E27FC236}">
                  <a16:creationId xmlns:a16="http://schemas.microsoft.com/office/drawing/2014/main" id="{2DFBC81C-FDEC-CCCD-E1C9-D736082CBA23}"/>
                </a:ext>
              </a:extLst>
            </p:cNvPr>
            <p:cNvSpPr/>
            <p:nvPr/>
          </p:nvSpPr>
          <p:spPr bwMode="gray">
            <a:xfrm>
              <a:off x="8528538"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6755 w 122869"/>
                <a:gd name="connsiteY3" fmla="*/ 14521 h 122869"/>
                <a:gd name="connsiteX4" fmla="*/ 16755 w 122869"/>
                <a:gd name="connsiteY4" fmla="*/ 54733 h 122869"/>
                <a:gd name="connsiteX5" fmla="*/ 120635 w 122869"/>
                <a:gd name="connsiteY5" fmla="*/ 54733 h 122869"/>
                <a:gd name="connsiteX6" fmla="*/ 120635 w 122869"/>
                <a:gd name="connsiteY6" fmla="*/ 69253 h 122869"/>
                <a:gd name="connsiteX7" fmla="*/ 16755 w 122869"/>
                <a:gd name="connsiteY7" fmla="*/ 69253 h 122869"/>
                <a:gd name="connsiteX8" fmla="*/ 16755 w 122869"/>
                <a:gd name="connsiteY8" fmla="*/ 112816 h 122869"/>
                <a:gd name="connsiteX9" fmla="*/ 125103 w 122869"/>
                <a:gd name="connsiteY9" fmla="*/ 112816 h 122869"/>
                <a:gd name="connsiteX10" fmla="*/ 125103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6755" y="14521"/>
                  </a:lnTo>
                  <a:lnTo>
                    <a:pt x="16755" y="54733"/>
                  </a:lnTo>
                  <a:lnTo>
                    <a:pt x="120635" y="54733"/>
                  </a:lnTo>
                  <a:lnTo>
                    <a:pt x="120635" y="69253"/>
                  </a:lnTo>
                  <a:lnTo>
                    <a:pt x="16755" y="69253"/>
                  </a:lnTo>
                  <a:lnTo>
                    <a:pt x="16755" y="112816"/>
                  </a:lnTo>
                  <a:lnTo>
                    <a:pt x="125103" y="112816"/>
                  </a:lnTo>
                  <a:lnTo>
                    <a:pt x="125103" y="127337"/>
                  </a:lnTo>
                  <a:lnTo>
                    <a:pt x="0" y="127337"/>
                  </a:lnTo>
                  <a:close/>
                </a:path>
              </a:pathLst>
            </a:custGeom>
            <a:grpFill/>
            <a:ln w="11159" cap="flat">
              <a:noFill/>
              <a:prstDash val="solid"/>
              <a:miter/>
            </a:ln>
          </p:spPr>
          <p:txBody>
            <a:bodyPr rtlCol="0" anchor="ctr"/>
            <a:lstStyle/>
            <a:p>
              <a:endParaRPr lang="de-DE" noProof="0" dirty="0"/>
            </a:p>
          </p:txBody>
        </p:sp>
      </p:grpSp>
      <p:sp>
        <p:nvSpPr>
          <p:cNvPr id="33" name="Textplatzhalter 32">
            <a:extLst>
              <a:ext uri="{FF2B5EF4-FFF2-40B4-BE49-F238E27FC236}">
                <a16:creationId xmlns:a16="http://schemas.microsoft.com/office/drawing/2014/main" id="{8D32B0FB-C660-FC67-6740-530A1C2D5F8F}"/>
              </a:ext>
            </a:extLst>
          </p:cNvPr>
          <p:cNvSpPr>
            <a:spLocks noGrp="1"/>
          </p:cNvSpPr>
          <p:nvPr>
            <p:ph type="body" sz="quarter" idx="10" hasCustomPrompt="1"/>
          </p:nvPr>
        </p:nvSpPr>
        <p:spPr>
          <a:xfrm>
            <a:off x="501650" y="2054225"/>
            <a:ext cx="2581175" cy="2917825"/>
          </a:xfrm>
          <a:solidFill>
            <a:schemeClr val="accent1"/>
          </a:solidFill>
        </p:spPr>
        <p:txBody>
          <a:bodyPr lIns="216000" tIns="144000" rIns="216000" bIns="144000"/>
          <a:lstStyle>
            <a:lvl1pPr marL="0" indent="0">
              <a:buClr>
                <a:schemeClr val="bg1"/>
              </a:buClr>
              <a:buNone/>
              <a:defRPr sz="2800">
                <a:solidFill>
                  <a:schemeClr val="bg1"/>
                </a:solidFill>
              </a:defRPr>
            </a:lvl1pPr>
            <a:lvl2pPr marL="180000">
              <a:buClr>
                <a:schemeClr val="bg1"/>
              </a:buClr>
              <a:defRPr>
                <a:solidFill>
                  <a:schemeClr val="bg1"/>
                </a:solidFill>
              </a:defRPr>
            </a:lvl2pPr>
            <a:lvl3pPr marL="359025" indent="0">
              <a:buClr>
                <a:schemeClr val="bg1"/>
              </a:buClr>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dirty="0"/>
              <a:t>CHAPTER 1</a:t>
            </a:r>
          </a:p>
        </p:txBody>
      </p:sp>
      <p:sp>
        <p:nvSpPr>
          <p:cNvPr id="34" name="Textplatzhalter 32">
            <a:extLst>
              <a:ext uri="{FF2B5EF4-FFF2-40B4-BE49-F238E27FC236}">
                <a16:creationId xmlns:a16="http://schemas.microsoft.com/office/drawing/2014/main" id="{D3037050-2F0D-C8B9-B84C-BED242DE812C}"/>
              </a:ext>
            </a:extLst>
          </p:cNvPr>
          <p:cNvSpPr>
            <a:spLocks noGrp="1"/>
          </p:cNvSpPr>
          <p:nvPr>
            <p:ph type="body" sz="quarter" idx="11" hasCustomPrompt="1"/>
          </p:nvPr>
        </p:nvSpPr>
        <p:spPr>
          <a:xfrm>
            <a:off x="3370825" y="2054225"/>
            <a:ext cx="2581175" cy="2917825"/>
          </a:xfrm>
          <a:solidFill>
            <a:schemeClr val="accent2"/>
          </a:solidFill>
        </p:spPr>
        <p:txBody>
          <a:bodyPr lIns="216000" tIns="144000" rIns="216000" bIns="144000"/>
          <a:lstStyle>
            <a:lvl1pPr marL="0" indent="0">
              <a:buClr>
                <a:schemeClr val="bg1"/>
              </a:buClr>
              <a:buNone/>
              <a:defRPr sz="2800">
                <a:solidFill>
                  <a:schemeClr val="bg1"/>
                </a:solidFill>
              </a:defRPr>
            </a:lvl1pPr>
            <a:lvl2pPr marL="180000">
              <a:buClr>
                <a:schemeClr val="bg1"/>
              </a:buClr>
              <a:defRPr>
                <a:solidFill>
                  <a:schemeClr val="bg1"/>
                </a:solidFill>
              </a:defRPr>
            </a:lvl2pPr>
            <a:lvl3pPr marL="359025" indent="0">
              <a:buClr>
                <a:schemeClr val="bg1"/>
              </a:buClr>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dirty="0"/>
              <a:t>CHAPTER 2</a:t>
            </a:r>
          </a:p>
        </p:txBody>
      </p:sp>
      <p:sp>
        <p:nvSpPr>
          <p:cNvPr id="35" name="Textplatzhalter 32">
            <a:extLst>
              <a:ext uri="{FF2B5EF4-FFF2-40B4-BE49-F238E27FC236}">
                <a16:creationId xmlns:a16="http://schemas.microsoft.com/office/drawing/2014/main" id="{D48A921E-CD08-99A8-81D9-50194E858A6A}"/>
              </a:ext>
            </a:extLst>
          </p:cNvPr>
          <p:cNvSpPr>
            <a:spLocks noGrp="1"/>
          </p:cNvSpPr>
          <p:nvPr>
            <p:ph type="body" sz="quarter" idx="12" hasCustomPrompt="1"/>
          </p:nvPr>
        </p:nvSpPr>
        <p:spPr>
          <a:xfrm>
            <a:off x="6240000" y="2054225"/>
            <a:ext cx="2581175" cy="2917825"/>
          </a:xfrm>
          <a:solidFill>
            <a:schemeClr val="accent3"/>
          </a:solidFill>
        </p:spPr>
        <p:txBody>
          <a:bodyPr lIns="216000" tIns="144000" rIns="216000" bIns="144000"/>
          <a:lstStyle>
            <a:lvl1pPr marL="0" indent="0">
              <a:buClr>
                <a:schemeClr val="bg1"/>
              </a:buClr>
              <a:buNone/>
              <a:defRPr sz="2800">
                <a:solidFill>
                  <a:schemeClr val="bg1"/>
                </a:solidFill>
              </a:defRPr>
            </a:lvl1pPr>
            <a:lvl2pPr marL="180000">
              <a:buClr>
                <a:schemeClr val="bg1"/>
              </a:buClr>
              <a:defRPr>
                <a:solidFill>
                  <a:schemeClr val="bg1"/>
                </a:solidFill>
              </a:defRPr>
            </a:lvl2pPr>
            <a:lvl3pPr marL="359025" indent="0">
              <a:buClr>
                <a:schemeClr val="bg1"/>
              </a:buClr>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dirty="0"/>
              <a:t>CHAPTER 3</a:t>
            </a:r>
          </a:p>
        </p:txBody>
      </p:sp>
      <p:sp>
        <p:nvSpPr>
          <p:cNvPr id="36" name="Textplatzhalter 32">
            <a:extLst>
              <a:ext uri="{FF2B5EF4-FFF2-40B4-BE49-F238E27FC236}">
                <a16:creationId xmlns:a16="http://schemas.microsoft.com/office/drawing/2014/main" id="{282C9494-F9BD-C1AC-8747-4F4B21B84132}"/>
              </a:ext>
            </a:extLst>
          </p:cNvPr>
          <p:cNvSpPr>
            <a:spLocks noGrp="1"/>
          </p:cNvSpPr>
          <p:nvPr>
            <p:ph type="body" sz="quarter" idx="13" hasCustomPrompt="1"/>
          </p:nvPr>
        </p:nvSpPr>
        <p:spPr>
          <a:xfrm>
            <a:off x="9109175" y="2054225"/>
            <a:ext cx="2581175" cy="2917825"/>
          </a:xfrm>
          <a:solidFill>
            <a:schemeClr val="accent4"/>
          </a:solidFill>
        </p:spPr>
        <p:txBody>
          <a:bodyPr lIns="216000" tIns="144000" rIns="216000" bIns="144000"/>
          <a:lstStyle>
            <a:lvl1pPr marL="0" indent="0">
              <a:buClr>
                <a:schemeClr val="bg1"/>
              </a:buClr>
              <a:buNone/>
              <a:defRPr sz="2800">
                <a:solidFill>
                  <a:schemeClr val="bg1"/>
                </a:solidFill>
              </a:defRPr>
            </a:lvl1pPr>
            <a:lvl2pPr marL="180000">
              <a:buClr>
                <a:schemeClr val="tx2"/>
              </a:buClr>
              <a:defRPr>
                <a:solidFill>
                  <a:schemeClr val="tx1"/>
                </a:solidFill>
              </a:defRPr>
            </a:lvl2pPr>
            <a:lvl3pPr marL="359025" indent="0">
              <a:buClr>
                <a:schemeClr val="bg1"/>
              </a:buClr>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dirty="0"/>
              <a:t>CHAPTER 4</a:t>
            </a:r>
          </a:p>
        </p:txBody>
      </p:sp>
      <p:sp>
        <p:nvSpPr>
          <p:cNvPr id="39" name="Textplatzhalter 38">
            <a:extLst>
              <a:ext uri="{FF2B5EF4-FFF2-40B4-BE49-F238E27FC236}">
                <a16:creationId xmlns:a16="http://schemas.microsoft.com/office/drawing/2014/main" id="{DC927026-B364-6D5B-5DB3-BA95C4CB7CA0}"/>
              </a:ext>
            </a:extLst>
          </p:cNvPr>
          <p:cNvSpPr>
            <a:spLocks noGrp="1"/>
          </p:cNvSpPr>
          <p:nvPr>
            <p:ph type="body" sz="quarter" idx="14" hasCustomPrompt="1"/>
          </p:nvPr>
        </p:nvSpPr>
        <p:spPr>
          <a:xfrm>
            <a:off x="501650" y="2806700"/>
            <a:ext cx="2581175" cy="938719"/>
          </a:xfrm>
        </p:spPr>
        <p:txBody>
          <a:bodyPr lIns="216000" tIns="0" rIns="216000" bIns="0">
            <a:spAutoFit/>
          </a:bodyPr>
          <a:lstStyle>
            <a:lvl1pPr>
              <a:spcBef>
                <a:spcPts val="300"/>
              </a:spcBef>
              <a:buClr>
                <a:schemeClr val="bg1"/>
              </a:buClr>
              <a:defRPr sz="1400">
                <a:solidFill>
                  <a:schemeClr val="bg1"/>
                </a:solidFill>
              </a:defRPr>
            </a:lvl1pPr>
            <a:lvl2pPr>
              <a:defRPr sz="1400"/>
            </a:lvl2pPr>
            <a:lvl3pPr>
              <a:defRPr sz="1400"/>
            </a:lvl3pPr>
            <a:lvl4pPr>
              <a:defRPr sz="1400"/>
            </a:lvl4pPr>
            <a:lvl5pPr>
              <a:defRPr sz="1400"/>
            </a:lvl5pPr>
          </a:lstStyle>
          <a:p>
            <a:pPr lvl="0"/>
            <a:r>
              <a:rPr lang="de-DE" dirty="0" err="1"/>
              <a:t>Nonumy</a:t>
            </a:r>
            <a:r>
              <a:rPr lang="de-DE" dirty="0"/>
              <a:t> </a:t>
            </a:r>
            <a:r>
              <a:rPr lang="de-DE" dirty="0" err="1"/>
              <a:t>eirmod</a:t>
            </a:r>
            <a:r>
              <a:rPr lang="de-DE" dirty="0"/>
              <a:t> </a:t>
            </a:r>
            <a:r>
              <a:rPr lang="de-DE" dirty="0" err="1"/>
              <a:t>temp</a:t>
            </a:r>
            <a:endParaRPr lang="de-DE" dirty="0"/>
          </a:p>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lvl="0"/>
            <a:r>
              <a:rPr lang="de-DE" dirty="0" err="1"/>
              <a:t>Nonumy</a:t>
            </a:r>
            <a:r>
              <a:rPr lang="de-DE" dirty="0"/>
              <a:t> </a:t>
            </a:r>
            <a:r>
              <a:rPr lang="de-DE" dirty="0" err="1"/>
              <a:t>eirmod</a:t>
            </a:r>
            <a:r>
              <a:rPr lang="de-DE" dirty="0"/>
              <a:t> </a:t>
            </a:r>
            <a:r>
              <a:rPr lang="de-DE" dirty="0" err="1"/>
              <a:t>temp</a:t>
            </a:r>
            <a:endParaRPr lang="de-DE" dirty="0"/>
          </a:p>
        </p:txBody>
      </p:sp>
      <p:sp>
        <p:nvSpPr>
          <p:cNvPr id="40" name="Textplatzhalter 38">
            <a:extLst>
              <a:ext uri="{FF2B5EF4-FFF2-40B4-BE49-F238E27FC236}">
                <a16:creationId xmlns:a16="http://schemas.microsoft.com/office/drawing/2014/main" id="{6DD8F073-AC80-E3C8-23B3-3E82D9E15FDF}"/>
              </a:ext>
            </a:extLst>
          </p:cNvPr>
          <p:cNvSpPr>
            <a:spLocks noGrp="1"/>
          </p:cNvSpPr>
          <p:nvPr>
            <p:ph type="body" sz="quarter" idx="15" hasCustomPrompt="1"/>
          </p:nvPr>
        </p:nvSpPr>
        <p:spPr>
          <a:xfrm>
            <a:off x="3370825" y="2806700"/>
            <a:ext cx="2581175" cy="938719"/>
          </a:xfrm>
        </p:spPr>
        <p:txBody>
          <a:bodyPr lIns="216000" tIns="0" rIns="216000" bIns="0">
            <a:spAutoFit/>
          </a:bodyPr>
          <a:lstStyle>
            <a:lvl1pPr>
              <a:spcBef>
                <a:spcPts val="300"/>
              </a:spcBef>
              <a:buClr>
                <a:schemeClr val="bg1"/>
              </a:buClr>
              <a:defRPr sz="1400">
                <a:solidFill>
                  <a:schemeClr val="bg1"/>
                </a:solidFill>
              </a:defRPr>
            </a:lvl1pPr>
            <a:lvl2pPr>
              <a:defRPr sz="1400"/>
            </a:lvl2pPr>
            <a:lvl3pPr>
              <a:defRPr sz="1400"/>
            </a:lvl3pPr>
            <a:lvl4pPr>
              <a:defRPr sz="1400"/>
            </a:lvl4pPr>
            <a:lvl5pPr>
              <a:defRPr sz="1400"/>
            </a:lvl5pPr>
          </a:lstStyle>
          <a:p>
            <a:pPr lvl="0"/>
            <a:r>
              <a:rPr lang="de-DE" dirty="0" err="1"/>
              <a:t>Nonumy</a:t>
            </a:r>
            <a:r>
              <a:rPr lang="de-DE" dirty="0"/>
              <a:t> </a:t>
            </a:r>
            <a:r>
              <a:rPr lang="de-DE" dirty="0" err="1"/>
              <a:t>eirmod</a:t>
            </a:r>
            <a:r>
              <a:rPr lang="de-DE" dirty="0"/>
              <a:t> </a:t>
            </a:r>
            <a:r>
              <a:rPr lang="de-DE" dirty="0" err="1"/>
              <a:t>temp</a:t>
            </a:r>
            <a:endParaRPr lang="de-DE" dirty="0"/>
          </a:p>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lvl="0"/>
            <a:r>
              <a:rPr lang="de-DE" dirty="0" err="1"/>
              <a:t>Nonumy</a:t>
            </a:r>
            <a:r>
              <a:rPr lang="de-DE" dirty="0"/>
              <a:t> </a:t>
            </a:r>
            <a:r>
              <a:rPr lang="de-DE" dirty="0" err="1"/>
              <a:t>eirmod</a:t>
            </a:r>
            <a:r>
              <a:rPr lang="de-DE" dirty="0"/>
              <a:t> </a:t>
            </a:r>
            <a:r>
              <a:rPr lang="de-DE" dirty="0" err="1"/>
              <a:t>temp</a:t>
            </a:r>
            <a:endParaRPr lang="de-DE" dirty="0"/>
          </a:p>
        </p:txBody>
      </p:sp>
      <p:sp>
        <p:nvSpPr>
          <p:cNvPr id="41" name="Textplatzhalter 38">
            <a:extLst>
              <a:ext uri="{FF2B5EF4-FFF2-40B4-BE49-F238E27FC236}">
                <a16:creationId xmlns:a16="http://schemas.microsoft.com/office/drawing/2014/main" id="{4DFF3E8B-0DCC-CBA8-A829-F447A7982ADA}"/>
              </a:ext>
            </a:extLst>
          </p:cNvPr>
          <p:cNvSpPr>
            <a:spLocks noGrp="1"/>
          </p:cNvSpPr>
          <p:nvPr>
            <p:ph type="body" sz="quarter" idx="16" hasCustomPrompt="1"/>
          </p:nvPr>
        </p:nvSpPr>
        <p:spPr>
          <a:xfrm>
            <a:off x="6240000" y="2806700"/>
            <a:ext cx="2581175" cy="938719"/>
          </a:xfrm>
        </p:spPr>
        <p:txBody>
          <a:bodyPr lIns="216000" tIns="0" rIns="216000" bIns="0">
            <a:spAutoFit/>
          </a:bodyPr>
          <a:lstStyle>
            <a:lvl1pPr>
              <a:spcBef>
                <a:spcPts val="300"/>
              </a:spcBef>
              <a:buClr>
                <a:schemeClr val="bg1"/>
              </a:buClr>
              <a:defRPr sz="1400">
                <a:solidFill>
                  <a:schemeClr val="bg1"/>
                </a:solidFill>
              </a:defRPr>
            </a:lvl1pPr>
            <a:lvl2pPr>
              <a:defRPr sz="1400"/>
            </a:lvl2pPr>
            <a:lvl3pPr>
              <a:defRPr sz="1400"/>
            </a:lvl3pPr>
            <a:lvl4pPr>
              <a:defRPr sz="1400"/>
            </a:lvl4pPr>
            <a:lvl5pPr>
              <a:defRPr sz="1400"/>
            </a:lvl5pPr>
          </a:lstStyle>
          <a:p>
            <a:pPr lvl="0"/>
            <a:r>
              <a:rPr lang="de-DE" dirty="0" err="1"/>
              <a:t>Nonumy</a:t>
            </a:r>
            <a:r>
              <a:rPr lang="de-DE" dirty="0"/>
              <a:t> </a:t>
            </a:r>
            <a:r>
              <a:rPr lang="de-DE" dirty="0" err="1"/>
              <a:t>eirmod</a:t>
            </a:r>
            <a:r>
              <a:rPr lang="de-DE" dirty="0"/>
              <a:t> </a:t>
            </a:r>
            <a:r>
              <a:rPr lang="de-DE" dirty="0" err="1"/>
              <a:t>temp</a:t>
            </a:r>
            <a:endParaRPr lang="de-DE" dirty="0"/>
          </a:p>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lvl="0"/>
            <a:r>
              <a:rPr lang="de-DE" dirty="0" err="1"/>
              <a:t>Nonumy</a:t>
            </a:r>
            <a:r>
              <a:rPr lang="de-DE" dirty="0"/>
              <a:t> </a:t>
            </a:r>
            <a:r>
              <a:rPr lang="de-DE" dirty="0" err="1"/>
              <a:t>eirmod</a:t>
            </a:r>
            <a:r>
              <a:rPr lang="de-DE" dirty="0"/>
              <a:t> </a:t>
            </a:r>
            <a:r>
              <a:rPr lang="de-DE" dirty="0" err="1"/>
              <a:t>temp</a:t>
            </a:r>
            <a:endParaRPr lang="de-DE" dirty="0"/>
          </a:p>
        </p:txBody>
      </p:sp>
      <p:sp>
        <p:nvSpPr>
          <p:cNvPr id="42" name="Textplatzhalter 38">
            <a:extLst>
              <a:ext uri="{FF2B5EF4-FFF2-40B4-BE49-F238E27FC236}">
                <a16:creationId xmlns:a16="http://schemas.microsoft.com/office/drawing/2014/main" id="{17D46608-C067-6EC2-A2C6-8136F853EB9F}"/>
              </a:ext>
            </a:extLst>
          </p:cNvPr>
          <p:cNvSpPr>
            <a:spLocks noGrp="1"/>
          </p:cNvSpPr>
          <p:nvPr>
            <p:ph type="body" sz="quarter" idx="17" hasCustomPrompt="1"/>
          </p:nvPr>
        </p:nvSpPr>
        <p:spPr>
          <a:xfrm>
            <a:off x="9109175" y="2806700"/>
            <a:ext cx="2581175" cy="938719"/>
          </a:xfrm>
        </p:spPr>
        <p:txBody>
          <a:bodyPr lIns="216000" tIns="0" rIns="216000" bIns="0">
            <a:spAutoFit/>
          </a:bodyPr>
          <a:lstStyle>
            <a:lvl1pPr>
              <a:spcBef>
                <a:spcPts val="300"/>
              </a:spcBef>
              <a:buClr>
                <a:schemeClr val="bg1"/>
              </a:buClr>
              <a:defRPr sz="1400">
                <a:solidFill>
                  <a:schemeClr val="bg1"/>
                </a:solidFill>
              </a:defRPr>
            </a:lvl1pPr>
            <a:lvl2pPr>
              <a:defRPr sz="1400"/>
            </a:lvl2pPr>
            <a:lvl3pPr>
              <a:defRPr sz="1400"/>
            </a:lvl3pPr>
            <a:lvl4pPr>
              <a:defRPr sz="1400"/>
            </a:lvl4pPr>
            <a:lvl5pPr>
              <a:defRPr sz="1400"/>
            </a:lvl5pPr>
          </a:lstStyle>
          <a:p>
            <a:pPr lvl="0"/>
            <a:r>
              <a:rPr lang="de-DE" dirty="0" err="1"/>
              <a:t>Nonumy</a:t>
            </a:r>
            <a:r>
              <a:rPr lang="de-DE" dirty="0"/>
              <a:t> </a:t>
            </a:r>
            <a:r>
              <a:rPr lang="de-DE" dirty="0" err="1"/>
              <a:t>eirmod</a:t>
            </a:r>
            <a:r>
              <a:rPr lang="de-DE" dirty="0"/>
              <a:t> </a:t>
            </a:r>
            <a:r>
              <a:rPr lang="de-DE" dirty="0" err="1"/>
              <a:t>temp</a:t>
            </a:r>
            <a:endParaRPr lang="de-DE" dirty="0"/>
          </a:p>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lvl="0"/>
            <a:r>
              <a:rPr lang="de-DE" dirty="0" err="1"/>
              <a:t>Nonumy</a:t>
            </a:r>
            <a:r>
              <a:rPr lang="de-DE" dirty="0"/>
              <a:t> </a:t>
            </a:r>
            <a:r>
              <a:rPr lang="de-DE" dirty="0" err="1"/>
              <a:t>eirmod</a:t>
            </a:r>
            <a:r>
              <a:rPr lang="de-DE" dirty="0"/>
              <a:t> </a:t>
            </a:r>
            <a:r>
              <a:rPr lang="de-DE" dirty="0" err="1"/>
              <a:t>temp</a:t>
            </a:r>
            <a:endParaRPr lang="de-DE" dirty="0"/>
          </a:p>
        </p:txBody>
      </p:sp>
      <p:sp>
        <p:nvSpPr>
          <p:cNvPr id="54" name="Textplatzhalter 50">
            <a:extLst>
              <a:ext uri="{FF2B5EF4-FFF2-40B4-BE49-F238E27FC236}">
                <a16:creationId xmlns:a16="http://schemas.microsoft.com/office/drawing/2014/main" id="{B00AC6EC-1AA0-5523-CAE4-F8EB7ACE4C84}"/>
              </a:ext>
            </a:extLst>
          </p:cNvPr>
          <p:cNvSpPr>
            <a:spLocks noGrp="1"/>
          </p:cNvSpPr>
          <p:nvPr>
            <p:ph type="body" sz="quarter" idx="18" hasCustomPrompt="1"/>
          </p:nvPr>
        </p:nvSpPr>
        <p:spPr>
          <a:xfrm>
            <a:off x="501651" y="692150"/>
            <a:ext cx="11188699" cy="369332"/>
          </a:xfrm>
        </p:spPr>
        <p:txBody>
          <a:bodyPr>
            <a:noAutofit/>
          </a:bodyPr>
          <a:lstStyle>
            <a:lvl1pPr marL="0" indent="0">
              <a:buFontTx/>
              <a:buNone/>
              <a:defRPr sz="2400">
                <a:solidFill>
                  <a:schemeClr val="tx2"/>
                </a:solidFill>
                <a:latin typeface="+mn-lt"/>
              </a:defRPr>
            </a:lvl1pPr>
            <a:lvl2pPr marL="179025" indent="0">
              <a:buFontTx/>
              <a:buNone/>
              <a:defRPr sz="2400">
                <a:solidFill>
                  <a:schemeClr val="tx2"/>
                </a:solidFill>
                <a:latin typeface="+mn-lt"/>
              </a:defRPr>
            </a:lvl2pPr>
            <a:lvl3pPr marL="359025" indent="0">
              <a:buFontTx/>
              <a:buNone/>
              <a:defRPr sz="2400">
                <a:solidFill>
                  <a:schemeClr val="tx2"/>
                </a:solidFill>
                <a:latin typeface="+mn-lt"/>
              </a:defRPr>
            </a:lvl3pPr>
            <a:lvl4pPr marL="539025" indent="0">
              <a:buFontTx/>
              <a:buNone/>
              <a:defRPr sz="2400">
                <a:solidFill>
                  <a:schemeClr val="tx2"/>
                </a:solidFill>
                <a:latin typeface="+mn-lt"/>
              </a:defRPr>
            </a:lvl4pPr>
            <a:lvl5pPr marL="719025" indent="0">
              <a:buFontTx/>
              <a:buNone/>
              <a:defRPr sz="2400">
                <a:solidFill>
                  <a:schemeClr val="tx2"/>
                </a:solidFill>
                <a:latin typeface="+mn-lt"/>
              </a:defRPr>
            </a:lvl5pPr>
          </a:lstStyle>
          <a:p>
            <a:pPr lvl="0"/>
            <a:r>
              <a:rPr lang="de-DE" dirty="0"/>
              <a:t>AGENDA</a:t>
            </a:r>
            <a:endParaRPr lang="en-US" dirty="0"/>
          </a:p>
        </p:txBody>
      </p:sp>
      <p:sp>
        <p:nvSpPr>
          <p:cNvPr id="56" name="Datumsplatzhalter 3">
            <a:extLst>
              <a:ext uri="{FF2B5EF4-FFF2-40B4-BE49-F238E27FC236}">
                <a16:creationId xmlns:a16="http://schemas.microsoft.com/office/drawing/2014/main" id="{3BFB560D-885B-ACC5-FAB4-18B12CF60677}"/>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6/23/2025</a:t>
            </a:fld>
            <a:endParaRPr lang="en-US"/>
          </a:p>
        </p:txBody>
      </p:sp>
      <p:sp>
        <p:nvSpPr>
          <p:cNvPr id="57" name="Fußzeilenplatzhalter 4">
            <a:extLst>
              <a:ext uri="{FF2B5EF4-FFF2-40B4-BE49-F238E27FC236}">
                <a16:creationId xmlns:a16="http://schemas.microsoft.com/office/drawing/2014/main" id="{FCF63D07-E293-21B3-7911-1ADD313925F3}"/>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58" name="Foliennummernplatzhalter 5">
            <a:extLst>
              <a:ext uri="{FF2B5EF4-FFF2-40B4-BE49-F238E27FC236}">
                <a16:creationId xmlns:a16="http://schemas.microsoft.com/office/drawing/2014/main" id="{CF6E7BBC-08AA-B237-83DB-C2674042242B}"/>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grpSp>
        <p:nvGrpSpPr>
          <p:cNvPr id="37" name="Gruppieren 36">
            <a:extLst>
              <a:ext uri="{FF2B5EF4-FFF2-40B4-BE49-F238E27FC236}">
                <a16:creationId xmlns:a16="http://schemas.microsoft.com/office/drawing/2014/main" id="{0A9C12F1-48B4-D325-C3A8-4E1FA4077590}"/>
              </a:ext>
            </a:extLst>
          </p:cNvPr>
          <p:cNvGrpSpPr>
            <a:grpSpLocks/>
          </p:cNvGrpSpPr>
          <p:nvPr userDrawn="1"/>
        </p:nvGrpSpPr>
        <p:grpSpPr bwMode="gray">
          <a:xfrm>
            <a:off x="10781307" y="6563300"/>
            <a:ext cx="910618" cy="95164"/>
            <a:chOff x="7685663" y="6316413"/>
            <a:chExt cx="961953" cy="100529"/>
          </a:xfrm>
        </p:grpSpPr>
        <p:sp>
          <p:nvSpPr>
            <p:cNvPr id="38" name="Rechteck 37">
              <a:extLst>
                <a:ext uri="{FF2B5EF4-FFF2-40B4-BE49-F238E27FC236}">
                  <a16:creationId xmlns:a16="http://schemas.microsoft.com/office/drawing/2014/main" id="{AA82BDDF-BC0E-D7EA-C831-5BC483CD29F7}"/>
                </a:ext>
              </a:extLst>
            </p:cNvPr>
            <p:cNvSpPr/>
            <p:nvPr/>
          </p:nvSpPr>
          <p:spPr bwMode="gray">
            <a:xfrm>
              <a:off x="7685663" y="6316413"/>
              <a:ext cx="100529" cy="100529"/>
            </a:xfrm>
            <a:prstGeom prst="rect">
              <a:avLst/>
            </a:prstGeom>
            <a:solidFill>
              <a:srgbClr val="003D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50" name="Rechteck 49">
              <a:extLst>
                <a:ext uri="{FF2B5EF4-FFF2-40B4-BE49-F238E27FC236}">
                  <a16:creationId xmlns:a16="http://schemas.microsoft.com/office/drawing/2014/main" id="{8D5E5193-0A9D-1D38-2867-61658133FC55}"/>
                </a:ext>
              </a:extLst>
            </p:cNvPr>
            <p:cNvSpPr/>
            <p:nvPr/>
          </p:nvSpPr>
          <p:spPr bwMode="gray">
            <a:xfrm>
              <a:off x="7858128" y="6316413"/>
              <a:ext cx="100529" cy="100529"/>
            </a:xfrm>
            <a:prstGeom prst="rect">
              <a:avLst/>
            </a:prstGeom>
            <a:solidFill>
              <a:srgbClr val="00852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51" name="Rechteck 50">
              <a:extLst>
                <a:ext uri="{FF2B5EF4-FFF2-40B4-BE49-F238E27FC236}">
                  <a16:creationId xmlns:a16="http://schemas.microsoft.com/office/drawing/2014/main" id="{F80252A3-788E-DA1F-DF20-F9E60D1BE909}"/>
                </a:ext>
              </a:extLst>
            </p:cNvPr>
            <p:cNvSpPr/>
            <p:nvPr/>
          </p:nvSpPr>
          <p:spPr bwMode="gray">
            <a:xfrm>
              <a:off x="8030593" y="6316413"/>
              <a:ext cx="100529" cy="100529"/>
            </a:xfrm>
            <a:prstGeom prst="rect">
              <a:avLst/>
            </a:prstGeom>
            <a:solidFill>
              <a:srgbClr val="5907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52" name="Rechteck 51">
              <a:extLst>
                <a:ext uri="{FF2B5EF4-FFF2-40B4-BE49-F238E27FC236}">
                  <a16:creationId xmlns:a16="http://schemas.microsoft.com/office/drawing/2014/main" id="{A3A2ED31-FEC4-A5DC-E438-15379B6F133B}"/>
                </a:ext>
              </a:extLst>
            </p:cNvPr>
            <p:cNvSpPr/>
            <p:nvPr/>
          </p:nvSpPr>
          <p:spPr bwMode="gray">
            <a:xfrm>
              <a:off x="8203057" y="6316413"/>
              <a:ext cx="100529" cy="100529"/>
            </a:xfrm>
            <a:prstGeom prst="rect">
              <a:avLst/>
            </a:prstGeom>
            <a:solidFill>
              <a:srgbClr val="FFB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53" name="Rechteck 52">
              <a:extLst>
                <a:ext uri="{FF2B5EF4-FFF2-40B4-BE49-F238E27FC236}">
                  <a16:creationId xmlns:a16="http://schemas.microsoft.com/office/drawing/2014/main" id="{989DD96E-5AF6-1656-3418-7453E41E3CB0}"/>
                </a:ext>
              </a:extLst>
            </p:cNvPr>
            <p:cNvSpPr/>
            <p:nvPr/>
          </p:nvSpPr>
          <p:spPr bwMode="gray">
            <a:xfrm>
              <a:off x="8375522" y="6316413"/>
              <a:ext cx="100529" cy="100529"/>
            </a:xfrm>
            <a:prstGeom prst="rect">
              <a:avLst/>
            </a:prstGeom>
            <a:solidFill>
              <a:srgbClr val="D5003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55" name="Rechteck 54">
              <a:extLst>
                <a:ext uri="{FF2B5EF4-FFF2-40B4-BE49-F238E27FC236}">
                  <a16:creationId xmlns:a16="http://schemas.microsoft.com/office/drawing/2014/main" id="{C6CB0D8E-8918-B022-4CFD-22E92DB67781}"/>
                </a:ext>
              </a:extLst>
            </p:cNvPr>
            <p:cNvSpPr/>
            <p:nvPr/>
          </p:nvSpPr>
          <p:spPr bwMode="gray">
            <a:xfrm>
              <a:off x="8547087" y="6316413"/>
              <a:ext cx="100529" cy="100529"/>
            </a:xfrm>
            <a:prstGeom prst="rect">
              <a:avLst/>
            </a:prstGeom>
            <a:solidFill>
              <a:srgbClr val="62341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grpSp>
    </p:spTree>
    <p:extLst>
      <p:ext uri="{BB962C8B-B14F-4D97-AF65-F5344CB8AC3E}">
        <p14:creationId xmlns:p14="http://schemas.microsoft.com/office/powerpoint/2010/main" val="2722712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3">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D20386B-6DDD-54AA-06B0-B2FBCF9495BF}"/>
              </a:ext>
            </a:extLst>
          </p:cNvPr>
          <p:cNvGraphicFramePr>
            <a:graphicFrameLocks noChangeAspect="1"/>
          </p:cNvGraphicFramePr>
          <p:nvPr userDrawn="1">
            <p:custDataLst>
              <p:tags r:id="rId1"/>
            </p:custDataLst>
            <p:extLst>
              <p:ext uri="{D42A27DB-BD31-4B8C-83A1-F6EECF244321}">
                <p14:modId xmlns:p14="http://schemas.microsoft.com/office/powerpoint/2010/main" val="6271083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84" imgH="384" progId="TCLayout.ActiveDocument.1">
                  <p:embed/>
                </p:oleObj>
              </mc:Choice>
              <mc:Fallback>
                <p:oleObj name="think-cell Folie" r:id="rId3" imgW="384" imgH="384" progId="TCLayout.ActiveDocument.1">
                  <p:embed/>
                  <p:pic>
                    <p:nvPicPr>
                      <p:cNvPr id="8" name="think-cell data - do not delete" hidden="1">
                        <a:extLst>
                          <a:ext uri="{FF2B5EF4-FFF2-40B4-BE49-F238E27FC236}">
                            <a16:creationId xmlns:a16="http://schemas.microsoft.com/office/drawing/2014/main" id="{7D20386B-6DDD-54AA-06B0-B2FBCF9495B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2" name="Gruppieren 1">
            <a:extLst>
              <a:ext uri="{FF2B5EF4-FFF2-40B4-BE49-F238E27FC236}">
                <a16:creationId xmlns:a16="http://schemas.microsoft.com/office/drawing/2014/main" id="{CB540431-1049-C1EB-E489-FD0233DA962F}"/>
              </a:ext>
            </a:extLst>
          </p:cNvPr>
          <p:cNvGrpSpPr>
            <a:grpSpLocks noChangeAspect="1"/>
          </p:cNvGrpSpPr>
          <p:nvPr userDrawn="1"/>
        </p:nvGrpSpPr>
        <p:grpSpPr bwMode="gray">
          <a:xfrm>
            <a:off x="10271850" y="202941"/>
            <a:ext cx="1440000" cy="112972"/>
            <a:chOff x="6460986" y="477897"/>
            <a:chExt cx="2190421" cy="169783"/>
          </a:xfrm>
          <a:solidFill>
            <a:schemeClr val="tx2"/>
          </a:solidFill>
        </p:grpSpPr>
        <p:sp>
          <p:nvSpPr>
            <p:cNvPr id="3" name="Freihandform: Form 2">
              <a:extLst>
                <a:ext uri="{FF2B5EF4-FFF2-40B4-BE49-F238E27FC236}">
                  <a16:creationId xmlns:a16="http://schemas.microsoft.com/office/drawing/2014/main" id="{96D0494A-907A-D0FB-B92E-9723073D282C}"/>
                </a:ext>
              </a:extLst>
            </p:cNvPr>
            <p:cNvSpPr/>
            <p:nvPr/>
          </p:nvSpPr>
          <p:spPr bwMode="gray">
            <a:xfrm>
              <a:off x="6460986" y="477897"/>
              <a:ext cx="234568" cy="167549"/>
            </a:xfrm>
            <a:custGeom>
              <a:avLst/>
              <a:gdLst>
                <a:gd name="connsiteX0" fmla="*/ 211112 w 234568"/>
                <a:gd name="connsiteY0" fmla="*/ 0 h 167548"/>
                <a:gd name="connsiteX1" fmla="*/ 119518 w 234568"/>
                <a:gd name="connsiteY1" fmla="*/ 154145 h 167548"/>
                <a:gd name="connsiteX2" fmla="*/ 26808 w 234568"/>
                <a:gd name="connsiteY2" fmla="*/ 0 h 167548"/>
                <a:gd name="connsiteX3" fmla="*/ 0 w 234568"/>
                <a:gd name="connsiteY3" fmla="*/ 0 h 167548"/>
                <a:gd name="connsiteX4" fmla="*/ 0 w 234568"/>
                <a:gd name="connsiteY4" fmla="*/ 174251 h 167548"/>
                <a:gd name="connsiteX5" fmla="*/ 17872 w 234568"/>
                <a:gd name="connsiteY5" fmla="*/ 174251 h 167548"/>
                <a:gd name="connsiteX6" fmla="*/ 17872 w 234568"/>
                <a:gd name="connsiteY6" fmla="*/ 15638 h 167548"/>
                <a:gd name="connsiteX7" fmla="*/ 17872 w 234568"/>
                <a:gd name="connsiteY7" fmla="*/ 15638 h 167548"/>
                <a:gd name="connsiteX8" fmla="*/ 112817 w 234568"/>
                <a:gd name="connsiteY8" fmla="*/ 174251 h 167548"/>
                <a:gd name="connsiteX9" fmla="*/ 125103 w 234568"/>
                <a:gd name="connsiteY9" fmla="*/ 174251 h 167548"/>
                <a:gd name="connsiteX10" fmla="*/ 220047 w 234568"/>
                <a:gd name="connsiteY10" fmla="*/ 15638 h 167548"/>
                <a:gd name="connsiteX11" fmla="*/ 221164 w 234568"/>
                <a:gd name="connsiteY11" fmla="*/ 15638 h 167548"/>
                <a:gd name="connsiteX12" fmla="*/ 221164 w 234568"/>
                <a:gd name="connsiteY12" fmla="*/ 174251 h 167548"/>
                <a:gd name="connsiteX13" fmla="*/ 237919 w 234568"/>
                <a:gd name="connsiteY13" fmla="*/ 174251 h 167548"/>
                <a:gd name="connsiteX14" fmla="*/ 237919 w 234568"/>
                <a:gd name="connsiteY14" fmla="*/ 0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568" h="167548">
                  <a:moveTo>
                    <a:pt x="211112" y="0"/>
                  </a:moveTo>
                  <a:lnTo>
                    <a:pt x="119518" y="154145"/>
                  </a:lnTo>
                  <a:lnTo>
                    <a:pt x="26808" y="0"/>
                  </a:lnTo>
                  <a:lnTo>
                    <a:pt x="0" y="0"/>
                  </a:lnTo>
                  <a:lnTo>
                    <a:pt x="0" y="174251"/>
                  </a:lnTo>
                  <a:lnTo>
                    <a:pt x="17872" y="174251"/>
                  </a:lnTo>
                  <a:lnTo>
                    <a:pt x="17872" y="15638"/>
                  </a:lnTo>
                  <a:lnTo>
                    <a:pt x="17872" y="15638"/>
                  </a:lnTo>
                  <a:lnTo>
                    <a:pt x="112817" y="174251"/>
                  </a:lnTo>
                  <a:lnTo>
                    <a:pt x="125103" y="174251"/>
                  </a:lnTo>
                  <a:lnTo>
                    <a:pt x="220047" y="15638"/>
                  </a:lnTo>
                  <a:lnTo>
                    <a:pt x="221164" y="15638"/>
                  </a:lnTo>
                  <a:lnTo>
                    <a:pt x="221164" y="174251"/>
                  </a:lnTo>
                  <a:lnTo>
                    <a:pt x="237919" y="174251"/>
                  </a:lnTo>
                  <a:lnTo>
                    <a:pt x="237919" y="0"/>
                  </a:lnTo>
                  <a:close/>
                </a:path>
              </a:pathLst>
            </a:custGeom>
            <a:grpFill/>
            <a:ln w="11159" cap="flat">
              <a:noFill/>
              <a:prstDash val="solid"/>
              <a:miter/>
            </a:ln>
          </p:spPr>
          <p:txBody>
            <a:bodyPr rtlCol="0" anchor="ctr"/>
            <a:lstStyle/>
            <a:p>
              <a:endParaRPr lang="de-DE" noProof="0" dirty="0"/>
            </a:p>
          </p:txBody>
        </p:sp>
        <p:sp>
          <p:nvSpPr>
            <p:cNvPr id="4" name="Freihandform: Form 3">
              <a:extLst>
                <a:ext uri="{FF2B5EF4-FFF2-40B4-BE49-F238E27FC236}">
                  <a16:creationId xmlns:a16="http://schemas.microsoft.com/office/drawing/2014/main" id="{13FAE5FB-3CAC-37A3-0844-25556B13AA93}"/>
                </a:ext>
              </a:extLst>
            </p:cNvPr>
            <p:cNvSpPr/>
            <p:nvPr/>
          </p:nvSpPr>
          <p:spPr bwMode="gray">
            <a:xfrm>
              <a:off x="6731298" y="524811"/>
              <a:ext cx="122869" cy="122869"/>
            </a:xfrm>
            <a:custGeom>
              <a:avLst/>
              <a:gdLst>
                <a:gd name="connsiteX0" fmla="*/ 0 w 122869"/>
                <a:gd name="connsiteY0" fmla="*/ 0 h 122869"/>
                <a:gd name="connsiteX1" fmla="*/ 0 w 122869"/>
                <a:gd name="connsiteY1" fmla="*/ 127337 h 122869"/>
                <a:gd name="connsiteX2" fmla="*/ 126220 w 122869"/>
                <a:gd name="connsiteY2" fmla="*/ 127337 h 122869"/>
                <a:gd name="connsiteX3" fmla="*/ 126220 w 122869"/>
                <a:gd name="connsiteY3" fmla="*/ 112816 h 122869"/>
                <a:gd name="connsiteX4" fmla="*/ 17872 w 122869"/>
                <a:gd name="connsiteY4" fmla="*/ 112816 h 122869"/>
                <a:gd name="connsiteX5" fmla="*/ 17872 w 122869"/>
                <a:gd name="connsiteY5" fmla="*/ 69253 h 122869"/>
                <a:gd name="connsiteX6" fmla="*/ 120635 w 122869"/>
                <a:gd name="connsiteY6" fmla="*/ 69253 h 122869"/>
                <a:gd name="connsiteX7" fmla="*/ 120635 w 122869"/>
                <a:gd name="connsiteY7" fmla="*/ 54733 h 122869"/>
                <a:gd name="connsiteX8" fmla="*/ 17872 w 122869"/>
                <a:gd name="connsiteY8" fmla="*/ 54733 h 122869"/>
                <a:gd name="connsiteX9" fmla="*/ 17872 w 122869"/>
                <a:gd name="connsiteY9" fmla="*/ 14521 h 122869"/>
                <a:gd name="connsiteX10" fmla="*/ 125103 w 122869"/>
                <a:gd name="connsiteY10" fmla="*/ 14521 h 122869"/>
                <a:gd name="connsiteX11" fmla="*/ 125103 w 122869"/>
                <a:gd name="connsiteY11" fmla="*/ 0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0" y="127337"/>
                  </a:lnTo>
                  <a:lnTo>
                    <a:pt x="126220" y="127337"/>
                  </a:lnTo>
                  <a:lnTo>
                    <a:pt x="126220" y="112816"/>
                  </a:lnTo>
                  <a:lnTo>
                    <a:pt x="17872" y="112816"/>
                  </a:lnTo>
                  <a:lnTo>
                    <a:pt x="17872" y="69253"/>
                  </a:lnTo>
                  <a:lnTo>
                    <a:pt x="120635" y="69253"/>
                  </a:lnTo>
                  <a:lnTo>
                    <a:pt x="120635" y="54733"/>
                  </a:lnTo>
                  <a:lnTo>
                    <a:pt x="17872" y="54733"/>
                  </a:lnTo>
                  <a:lnTo>
                    <a:pt x="17872" y="14521"/>
                  </a:lnTo>
                  <a:lnTo>
                    <a:pt x="125103" y="14521"/>
                  </a:lnTo>
                  <a:lnTo>
                    <a:pt x="125103" y="0"/>
                  </a:lnTo>
                  <a:close/>
                </a:path>
              </a:pathLst>
            </a:custGeom>
            <a:grpFill/>
            <a:ln w="11159" cap="flat">
              <a:noFill/>
              <a:prstDash val="solid"/>
              <a:miter/>
            </a:ln>
          </p:spPr>
          <p:txBody>
            <a:bodyPr rtlCol="0" anchor="ctr"/>
            <a:lstStyle/>
            <a:p>
              <a:endParaRPr lang="de-DE" noProof="0" dirty="0"/>
            </a:p>
          </p:txBody>
        </p:sp>
        <p:sp>
          <p:nvSpPr>
            <p:cNvPr id="5" name="Freihandform: Form 4">
              <a:extLst>
                <a:ext uri="{FF2B5EF4-FFF2-40B4-BE49-F238E27FC236}">
                  <a16:creationId xmlns:a16="http://schemas.microsoft.com/office/drawing/2014/main" id="{33277E94-FB13-45E6-E947-1AF2DD1D98A3}"/>
                </a:ext>
              </a:extLst>
            </p:cNvPr>
            <p:cNvSpPr/>
            <p:nvPr/>
          </p:nvSpPr>
          <p:spPr bwMode="gray">
            <a:xfrm>
              <a:off x="6883209" y="524811"/>
              <a:ext cx="11170" cy="122869"/>
            </a:xfrm>
            <a:custGeom>
              <a:avLst/>
              <a:gdLst>
                <a:gd name="connsiteX0" fmla="*/ 0 w 11169"/>
                <a:gd name="connsiteY0" fmla="*/ 0 h 122869"/>
                <a:gd name="connsiteX1" fmla="*/ 16755 w 11169"/>
                <a:gd name="connsiteY1" fmla="*/ 0 h 122869"/>
                <a:gd name="connsiteX2" fmla="*/ 16755 w 11169"/>
                <a:gd name="connsiteY2" fmla="*/ 127337 h 122869"/>
                <a:gd name="connsiteX3" fmla="*/ 0 w 11169"/>
                <a:gd name="connsiteY3" fmla="*/ 127337 h 122869"/>
              </a:gdLst>
              <a:ahLst/>
              <a:cxnLst>
                <a:cxn ang="0">
                  <a:pos x="connsiteX0" y="connsiteY0"/>
                </a:cxn>
                <a:cxn ang="0">
                  <a:pos x="connsiteX1" y="connsiteY1"/>
                </a:cxn>
                <a:cxn ang="0">
                  <a:pos x="connsiteX2" y="connsiteY2"/>
                </a:cxn>
                <a:cxn ang="0">
                  <a:pos x="connsiteX3" y="connsiteY3"/>
                </a:cxn>
              </a:cxnLst>
              <a:rect l="l" t="t" r="r" b="b"/>
              <a:pathLst>
                <a:path w="11169" h="122869">
                  <a:moveTo>
                    <a:pt x="0" y="0"/>
                  </a:moveTo>
                  <a:lnTo>
                    <a:pt x="16755" y="0"/>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6" name="Freihandform: Form 5">
              <a:extLst>
                <a:ext uri="{FF2B5EF4-FFF2-40B4-BE49-F238E27FC236}">
                  <a16:creationId xmlns:a16="http://schemas.microsoft.com/office/drawing/2014/main" id="{48F84E76-AC26-49D0-21E3-337172514B6E}"/>
                </a:ext>
              </a:extLst>
            </p:cNvPr>
            <p:cNvSpPr/>
            <p:nvPr/>
          </p:nvSpPr>
          <p:spPr bwMode="gray">
            <a:xfrm>
              <a:off x="6932357"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7" name="Freihandform: Form 6">
              <a:extLst>
                <a:ext uri="{FF2B5EF4-FFF2-40B4-BE49-F238E27FC236}">
                  <a16:creationId xmlns:a16="http://schemas.microsoft.com/office/drawing/2014/main" id="{78024760-92CE-36E9-AA9E-489F02F9AD99}"/>
                </a:ext>
              </a:extLst>
            </p:cNvPr>
            <p:cNvSpPr/>
            <p:nvPr/>
          </p:nvSpPr>
          <p:spPr bwMode="gray">
            <a:xfrm>
              <a:off x="7105490"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9" name="Freihandform: Form 8">
              <a:extLst>
                <a:ext uri="{FF2B5EF4-FFF2-40B4-BE49-F238E27FC236}">
                  <a16:creationId xmlns:a16="http://schemas.microsoft.com/office/drawing/2014/main" id="{332221EF-F021-5219-D963-70A22814DA93}"/>
                </a:ext>
              </a:extLst>
            </p:cNvPr>
            <p:cNvSpPr/>
            <p:nvPr/>
          </p:nvSpPr>
          <p:spPr bwMode="gray">
            <a:xfrm>
              <a:off x="7280858" y="524811"/>
              <a:ext cx="156379" cy="122869"/>
            </a:xfrm>
            <a:custGeom>
              <a:avLst/>
              <a:gdLst>
                <a:gd name="connsiteX0" fmla="*/ 0 w 156378"/>
                <a:gd name="connsiteY0" fmla="*/ 0 h 122869"/>
                <a:gd name="connsiteX1" fmla="*/ 25691 w 156378"/>
                <a:gd name="connsiteY1" fmla="*/ 0 h 122869"/>
                <a:gd name="connsiteX2" fmla="*/ 141858 w 156378"/>
                <a:gd name="connsiteY2" fmla="*/ 111699 h 122869"/>
                <a:gd name="connsiteX3" fmla="*/ 141858 w 156378"/>
                <a:gd name="connsiteY3" fmla="*/ 0 h 122869"/>
                <a:gd name="connsiteX4" fmla="*/ 158613 w 156378"/>
                <a:gd name="connsiteY4" fmla="*/ 0 h 122869"/>
                <a:gd name="connsiteX5" fmla="*/ 158613 w 156378"/>
                <a:gd name="connsiteY5" fmla="*/ 127337 h 122869"/>
                <a:gd name="connsiteX6" fmla="*/ 132922 w 156378"/>
                <a:gd name="connsiteY6" fmla="*/ 127337 h 122869"/>
                <a:gd name="connsiteX7" fmla="*/ 16755 w 156378"/>
                <a:gd name="connsiteY7" fmla="*/ 15638 h 122869"/>
                <a:gd name="connsiteX8" fmla="*/ 16755 w 156378"/>
                <a:gd name="connsiteY8" fmla="*/ 127337 h 122869"/>
                <a:gd name="connsiteX9" fmla="*/ 0 w 156378"/>
                <a:gd name="connsiteY9"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78" h="122869">
                  <a:moveTo>
                    <a:pt x="0" y="0"/>
                  </a:moveTo>
                  <a:lnTo>
                    <a:pt x="25691" y="0"/>
                  </a:lnTo>
                  <a:lnTo>
                    <a:pt x="141858" y="111699"/>
                  </a:lnTo>
                  <a:lnTo>
                    <a:pt x="141858" y="0"/>
                  </a:lnTo>
                  <a:lnTo>
                    <a:pt x="158613" y="0"/>
                  </a:lnTo>
                  <a:lnTo>
                    <a:pt x="158613" y="127337"/>
                  </a:lnTo>
                  <a:lnTo>
                    <a:pt x="132922" y="127337"/>
                  </a:lnTo>
                  <a:lnTo>
                    <a:pt x="16755" y="15638"/>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18" name="Freihandform: Form 17">
              <a:extLst>
                <a:ext uri="{FF2B5EF4-FFF2-40B4-BE49-F238E27FC236}">
                  <a16:creationId xmlns:a16="http://schemas.microsoft.com/office/drawing/2014/main" id="{5D41D743-BDBF-69BD-413B-1D24371BC5DB}"/>
                </a:ext>
              </a:extLst>
            </p:cNvPr>
            <p:cNvSpPr/>
            <p:nvPr/>
          </p:nvSpPr>
          <p:spPr bwMode="gray">
            <a:xfrm>
              <a:off x="7471863"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7872 w 122869"/>
                <a:gd name="connsiteY3" fmla="*/ 14521 h 122869"/>
                <a:gd name="connsiteX4" fmla="*/ 17872 w 122869"/>
                <a:gd name="connsiteY4" fmla="*/ 54733 h 122869"/>
                <a:gd name="connsiteX5" fmla="*/ 120635 w 122869"/>
                <a:gd name="connsiteY5" fmla="*/ 54733 h 122869"/>
                <a:gd name="connsiteX6" fmla="*/ 120635 w 122869"/>
                <a:gd name="connsiteY6" fmla="*/ 69253 h 122869"/>
                <a:gd name="connsiteX7" fmla="*/ 17872 w 122869"/>
                <a:gd name="connsiteY7" fmla="*/ 69253 h 122869"/>
                <a:gd name="connsiteX8" fmla="*/ 17872 w 122869"/>
                <a:gd name="connsiteY8" fmla="*/ 112816 h 122869"/>
                <a:gd name="connsiteX9" fmla="*/ 126220 w 122869"/>
                <a:gd name="connsiteY9" fmla="*/ 112816 h 122869"/>
                <a:gd name="connsiteX10" fmla="*/ 126220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7872" y="14521"/>
                  </a:lnTo>
                  <a:lnTo>
                    <a:pt x="17872" y="54733"/>
                  </a:lnTo>
                  <a:lnTo>
                    <a:pt x="120635" y="54733"/>
                  </a:lnTo>
                  <a:lnTo>
                    <a:pt x="120635" y="69253"/>
                  </a:lnTo>
                  <a:lnTo>
                    <a:pt x="17872" y="69253"/>
                  </a:lnTo>
                  <a:lnTo>
                    <a:pt x="17872" y="112816"/>
                  </a:lnTo>
                  <a:lnTo>
                    <a:pt x="126220" y="112816"/>
                  </a:lnTo>
                  <a:lnTo>
                    <a:pt x="126220" y="127337"/>
                  </a:lnTo>
                  <a:lnTo>
                    <a:pt x="0" y="127337"/>
                  </a:lnTo>
                  <a:close/>
                </a:path>
              </a:pathLst>
            </a:custGeom>
            <a:grpFill/>
            <a:ln w="11159" cap="flat">
              <a:noFill/>
              <a:prstDash val="solid"/>
              <a:miter/>
            </a:ln>
          </p:spPr>
          <p:txBody>
            <a:bodyPr rtlCol="0" anchor="ctr"/>
            <a:lstStyle/>
            <a:p>
              <a:endParaRPr lang="de-DE" noProof="0" dirty="0"/>
            </a:p>
          </p:txBody>
        </p:sp>
        <p:sp>
          <p:nvSpPr>
            <p:cNvPr id="19" name="Freihandform: Form 18">
              <a:extLst>
                <a:ext uri="{FF2B5EF4-FFF2-40B4-BE49-F238E27FC236}">
                  <a16:creationId xmlns:a16="http://schemas.microsoft.com/office/drawing/2014/main" id="{73871D99-CC1A-EC38-045F-6FA44C9DDE05}"/>
                </a:ext>
              </a:extLst>
            </p:cNvPr>
            <p:cNvSpPr/>
            <p:nvPr/>
          </p:nvSpPr>
          <p:spPr bwMode="gray">
            <a:xfrm>
              <a:off x="7622657" y="524811"/>
              <a:ext cx="134039" cy="122869"/>
            </a:xfrm>
            <a:custGeom>
              <a:avLst/>
              <a:gdLst>
                <a:gd name="connsiteX0" fmla="*/ 0 w 134038"/>
                <a:gd name="connsiteY0" fmla="*/ 0 h 122869"/>
                <a:gd name="connsiteX1" fmla="*/ 101647 w 134038"/>
                <a:gd name="connsiteY1" fmla="*/ 0 h 122869"/>
                <a:gd name="connsiteX2" fmla="*/ 144092 w 134038"/>
                <a:gd name="connsiteY2" fmla="*/ 35744 h 122869"/>
                <a:gd name="connsiteX3" fmla="*/ 144092 w 134038"/>
                <a:gd name="connsiteY3" fmla="*/ 45797 h 122869"/>
                <a:gd name="connsiteX4" fmla="*/ 120635 w 134038"/>
                <a:gd name="connsiteY4" fmla="*/ 70370 h 122869"/>
                <a:gd name="connsiteX5" fmla="*/ 120635 w 134038"/>
                <a:gd name="connsiteY5" fmla="*/ 70370 h 122869"/>
                <a:gd name="connsiteX6" fmla="*/ 142975 w 134038"/>
                <a:gd name="connsiteY6" fmla="*/ 93827 h 122869"/>
                <a:gd name="connsiteX7" fmla="*/ 142975 w 134038"/>
                <a:gd name="connsiteY7" fmla="*/ 126220 h 122869"/>
                <a:gd name="connsiteX8" fmla="*/ 127337 w 134038"/>
                <a:gd name="connsiteY8" fmla="*/ 126220 h 122869"/>
                <a:gd name="connsiteX9" fmla="*/ 127337 w 134038"/>
                <a:gd name="connsiteY9" fmla="*/ 98295 h 122869"/>
                <a:gd name="connsiteX10" fmla="*/ 101647 w 134038"/>
                <a:gd name="connsiteY10" fmla="*/ 75955 h 122869"/>
                <a:gd name="connsiteX11" fmla="*/ 17872 w 134038"/>
                <a:gd name="connsiteY11" fmla="*/ 75955 h 122869"/>
                <a:gd name="connsiteX12" fmla="*/ 17872 w 134038"/>
                <a:gd name="connsiteY12" fmla="*/ 126220 h 122869"/>
                <a:gd name="connsiteX13" fmla="*/ 1117 w 134038"/>
                <a:gd name="connsiteY13" fmla="*/ 126220 h 122869"/>
                <a:gd name="connsiteX14" fmla="*/ 1117 w 134038"/>
                <a:gd name="connsiteY14" fmla="*/ 0 h 122869"/>
                <a:gd name="connsiteX15" fmla="*/ 100529 w 134038"/>
                <a:gd name="connsiteY15" fmla="*/ 63669 h 122869"/>
                <a:gd name="connsiteX16" fmla="*/ 127337 w 134038"/>
                <a:gd name="connsiteY16" fmla="*/ 45797 h 122869"/>
                <a:gd name="connsiteX17" fmla="*/ 127337 w 134038"/>
                <a:gd name="connsiteY17" fmla="*/ 34627 h 122869"/>
                <a:gd name="connsiteX18" fmla="*/ 96062 w 134038"/>
                <a:gd name="connsiteY18" fmla="*/ 15638 h 122869"/>
                <a:gd name="connsiteX19" fmla="*/ 17872 w 134038"/>
                <a:gd name="connsiteY19" fmla="*/ 15638 h 122869"/>
                <a:gd name="connsiteX20" fmla="*/ 17872 w 134038"/>
                <a:gd name="connsiteY20" fmla="*/ 64786 h 122869"/>
                <a:gd name="connsiteX21" fmla="*/ 100529 w 134038"/>
                <a:gd name="connsiteY21" fmla="*/ 64786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038" h="122869">
                  <a:moveTo>
                    <a:pt x="0" y="0"/>
                  </a:moveTo>
                  <a:lnTo>
                    <a:pt x="101647" y="0"/>
                  </a:lnTo>
                  <a:cubicBezTo>
                    <a:pt x="138507" y="0"/>
                    <a:pt x="144092" y="12287"/>
                    <a:pt x="144092" y="35744"/>
                  </a:cubicBezTo>
                  <a:lnTo>
                    <a:pt x="144092" y="45797"/>
                  </a:lnTo>
                  <a:cubicBezTo>
                    <a:pt x="144092" y="63669"/>
                    <a:pt x="134039" y="68136"/>
                    <a:pt x="120635" y="70370"/>
                  </a:cubicBezTo>
                  <a:lnTo>
                    <a:pt x="120635" y="70370"/>
                  </a:lnTo>
                  <a:cubicBezTo>
                    <a:pt x="138507" y="73721"/>
                    <a:pt x="142975" y="82657"/>
                    <a:pt x="142975" y="93827"/>
                  </a:cubicBezTo>
                  <a:lnTo>
                    <a:pt x="142975" y="126220"/>
                  </a:lnTo>
                  <a:lnTo>
                    <a:pt x="127337" y="126220"/>
                  </a:lnTo>
                  <a:lnTo>
                    <a:pt x="127337" y="98295"/>
                  </a:lnTo>
                  <a:cubicBezTo>
                    <a:pt x="127337" y="78189"/>
                    <a:pt x="117284" y="75955"/>
                    <a:pt x="101647" y="75955"/>
                  </a:cubicBezTo>
                  <a:lnTo>
                    <a:pt x="17872" y="75955"/>
                  </a:lnTo>
                  <a:lnTo>
                    <a:pt x="17872" y="126220"/>
                  </a:lnTo>
                  <a:lnTo>
                    <a:pt x="1117" y="126220"/>
                  </a:lnTo>
                  <a:lnTo>
                    <a:pt x="1117" y="0"/>
                  </a:lnTo>
                  <a:close/>
                  <a:moveTo>
                    <a:pt x="100529" y="63669"/>
                  </a:moveTo>
                  <a:cubicBezTo>
                    <a:pt x="119518" y="63669"/>
                    <a:pt x="127337" y="58084"/>
                    <a:pt x="127337" y="45797"/>
                  </a:cubicBezTo>
                  <a:lnTo>
                    <a:pt x="127337" y="34627"/>
                  </a:lnTo>
                  <a:cubicBezTo>
                    <a:pt x="127337" y="20106"/>
                    <a:pt x="120635" y="15638"/>
                    <a:pt x="96062" y="15638"/>
                  </a:cubicBezTo>
                  <a:lnTo>
                    <a:pt x="17872" y="15638"/>
                  </a:lnTo>
                  <a:lnTo>
                    <a:pt x="17872" y="64786"/>
                  </a:lnTo>
                  <a:lnTo>
                    <a:pt x="100529" y="64786"/>
                  </a:lnTo>
                  <a:close/>
                </a:path>
              </a:pathLst>
            </a:custGeom>
            <a:grpFill/>
            <a:ln w="11159" cap="flat">
              <a:noFill/>
              <a:prstDash val="solid"/>
              <a:miter/>
            </a:ln>
          </p:spPr>
          <p:txBody>
            <a:bodyPr rtlCol="0" anchor="ctr"/>
            <a:lstStyle/>
            <a:p>
              <a:endParaRPr lang="de-DE" noProof="0" dirty="0"/>
            </a:p>
          </p:txBody>
        </p:sp>
        <p:sp>
          <p:nvSpPr>
            <p:cNvPr id="24" name="Freihandform: Form 23">
              <a:extLst>
                <a:ext uri="{FF2B5EF4-FFF2-40B4-BE49-F238E27FC236}">
                  <a16:creationId xmlns:a16="http://schemas.microsoft.com/office/drawing/2014/main" id="{4CD8511B-84E8-9623-FE60-6A5B3A288505}"/>
                </a:ext>
              </a:extLst>
            </p:cNvPr>
            <p:cNvSpPr/>
            <p:nvPr/>
          </p:nvSpPr>
          <p:spPr bwMode="gray">
            <a:xfrm>
              <a:off x="7859460" y="477897"/>
              <a:ext cx="178719" cy="167549"/>
            </a:xfrm>
            <a:custGeom>
              <a:avLst/>
              <a:gdLst>
                <a:gd name="connsiteX0" fmla="*/ 0 w 178718"/>
                <a:gd name="connsiteY0" fmla="*/ 0 h 167548"/>
                <a:gd name="connsiteX1" fmla="*/ 141858 w 178718"/>
                <a:gd name="connsiteY1" fmla="*/ 0 h 167548"/>
                <a:gd name="connsiteX2" fmla="*/ 175368 w 178718"/>
                <a:gd name="connsiteY2" fmla="*/ 40212 h 167548"/>
                <a:gd name="connsiteX3" fmla="*/ 175368 w 178718"/>
                <a:gd name="connsiteY3" fmla="*/ 51382 h 167548"/>
                <a:gd name="connsiteX4" fmla="*/ 155262 w 178718"/>
                <a:gd name="connsiteY4" fmla="*/ 82657 h 167548"/>
                <a:gd name="connsiteX5" fmla="*/ 155262 w 178718"/>
                <a:gd name="connsiteY5" fmla="*/ 83774 h 167548"/>
                <a:gd name="connsiteX6" fmla="*/ 180953 w 178718"/>
                <a:gd name="connsiteY6" fmla="*/ 120635 h 167548"/>
                <a:gd name="connsiteX7" fmla="*/ 180953 w 178718"/>
                <a:gd name="connsiteY7" fmla="*/ 136273 h 167548"/>
                <a:gd name="connsiteX8" fmla="*/ 144092 w 178718"/>
                <a:gd name="connsiteY8" fmla="*/ 175368 h 167548"/>
                <a:gd name="connsiteX9" fmla="*/ 0 w 178718"/>
                <a:gd name="connsiteY9" fmla="*/ 175368 h 167548"/>
                <a:gd name="connsiteX10" fmla="*/ 0 w 178718"/>
                <a:gd name="connsiteY10" fmla="*/ 0 h 167548"/>
                <a:gd name="connsiteX11" fmla="*/ 158613 w 178718"/>
                <a:gd name="connsiteY11" fmla="*/ 39095 h 167548"/>
                <a:gd name="connsiteX12" fmla="*/ 140741 w 178718"/>
                <a:gd name="connsiteY12" fmla="*/ 14521 h 167548"/>
                <a:gd name="connsiteX13" fmla="*/ 17872 w 178718"/>
                <a:gd name="connsiteY13" fmla="*/ 14521 h 167548"/>
                <a:gd name="connsiteX14" fmla="*/ 17872 w 178718"/>
                <a:gd name="connsiteY14" fmla="*/ 78189 h 167548"/>
                <a:gd name="connsiteX15" fmla="*/ 140741 w 178718"/>
                <a:gd name="connsiteY15" fmla="*/ 78189 h 167548"/>
                <a:gd name="connsiteX16" fmla="*/ 159730 w 178718"/>
                <a:gd name="connsiteY16" fmla="*/ 50265 h 167548"/>
                <a:gd name="connsiteX17" fmla="*/ 159730 w 178718"/>
                <a:gd name="connsiteY17" fmla="*/ 39095 h 167548"/>
                <a:gd name="connsiteX18" fmla="*/ 164198 w 178718"/>
                <a:gd name="connsiteY18" fmla="*/ 122869 h 167548"/>
                <a:gd name="connsiteX19" fmla="*/ 139624 w 178718"/>
                <a:gd name="connsiteY19" fmla="*/ 92710 h 167548"/>
                <a:gd name="connsiteX20" fmla="*/ 17872 w 178718"/>
                <a:gd name="connsiteY20" fmla="*/ 92710 h 167548"/>
                <a:gd name="connsiteX21" fmla="*/ 17872 w 178718"/>
                <a:gd name="connsiteY21" fmla="*/ 160847 h 167548"/>
                <a:gd name="connsiteX22" fmla="*/ 141858 w 178718"/>
                <a:gd name="connsiteY22" fmla="*/ 160847 h 167548"/>
                <a:gd name="connsiteX23" fmla="*/ 164198 w 178718"/>
                <a:gd name="connsiteY23" fmla="*/ 131805 h 167548"/>
                <a:gd name="connsiteX24" fmla="*/ 164198 w 178718"/>
                <a:gd name="connsiteY24" fmla="*/ 122869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718" h="167548">
                  <a:moveTo>
                    <a:pt x="0" y="0"/>
                  </a:moveTo>
                  <a:lnTo>
                    <a:pt x="141858" y="0"/>
                  </a:lnTo>
                  <a:cubicBezTo>
                    <a:pt x="167549" y="0"/>
                    <a:pt x="175368" y="22340"/>
                    <a:pt x="175368" y="40212"/>
                  </a:cubicBezTo>
                  <a:lnTo>
                    <a:pt x="175368" y="51382"/>
                  </a:lnTo>
                  <a:cubicBezTo>
                    <a:pt x="175368" y="63669"/>
                    <a:pt x="168665" y="82657"/>
                    <a:pt x="155262" y="82657"/>
                  </a:cubicBezTo>
                  <a:lnTo>
                    <a:pt x="155262" y="83774"/>
                  </a:lnTo>
                  <a:cubicBezTo>
                    <a:pt x="169783" y="83774"/>
                    <a:pt x="180953" y="98295"/>
                    <a:pt x="180953" y="120635"/>
                  </a:cubicBezTo>
                  <a:lnTo>
                    <a:pt x="180953" y="136273"/>
                  </a:lnTo>
                  <a:cubicBezTo>
                    <a:pt x="180953" y="156379"/>
                    <a:pt x="165315" y="175368"/>
                    <a:pt x="144092" y="175368"/>
                  </a:cubicBezTo>
                  <a:lnTo>
                    <a:pt x="0" y="175368"/>
                  </a:lnTo>
                  <a:lnTo>
                    <a:pt x="0" y="0"/>
                  </a:lnTo>
                  <a:close/>
                  <a:moveTo>
                    <a:pt x="158613" y="39095"/>
                  </a:moveTo>
                  <a:cubicBezTo>
                    <a:pt x="158613" y="23457"/>
                    <a:pt x="150794" y="14521"/>
                    <a:pt x="140741" y="14521"/>
                  </a:cubicBezTo>
                  <a:lnTo>
                    <a:pt x="17872" y="14521"/>
                  </a:lnTo>
                  <a:lnTo>
                    <a:pt x="17872" y="78189"/>
                  </a:lnTo>
                  <a:lnTo>
                    <a:pt x="140741" y="78189"/>
                  </a:lnTo>
                  <a:cubicBezTo>
                    <a:pt x="153028" y="77072"/>
                    <a:pt x="159730" y="65903"/>
                    <a:pt x="159730" y="50265"/>
                  </a:cubicBezTo>
                  <a:lnTo>
                    <a:pt x="159730" y="39095"/>
                  </a:lnTo>
                  <a:close/>
                  <a:moveTo>
                    <a:pt x="164198" y="122869"/>
                  </a:moveTo>
                  <a:cubicBezTo>
                    <a:pt x="164198" y="107231"/>
                    <a:pt x="157496" y="93827"/>
                    <a:pt x="139624" y="92710"/>
                  </a:cubicBezTo>
                  <a:lnTo>
                    <a:pt x="17872" y="92710"/>
                  </a:lnTo>
                  <a:lnTo>
                    <a:pt x="17872" y="160847"/>
                  </a:lnTo>
                  <a:lnTo>
                    <a:pt x="141858" y="160847"/>
                  </a:lnTo>
                  <a:cubicBezTo>
                    <a:pt x="158613" y="159730"/>
                    <a:pt x="164198" y="142975"/>
                    <a:pt x="164198" y="131805"/>
                  </a:cubicBezTo>
                  <a:lnTo>
                    <a:pt x="164198" y="122869"/>
                  </a:lnTo>
                  <a:close/>
                </a:path>
              </a:pathLst>
            </a:custGeom>
            <a:grpFill/>
            <a:ln w="11159" cap="flat">
              <a:noFill/>
              <a:prstDash val="solid"/>
              <a:miter/>
            </a:ln>
          </p:spPr>
          <p:txBody>
            <a:bodyPr rtlCol="0" anchor="ctr"/>
            <a:lstStyle/>
            <a:p>
              <a:endParaRPr lang="de-DE" noProof="0" dirty="0"/>
            </a:p>
          </p:txBody>
        </p:sp>
        <p:sp>
          <p:nvSpPr>
            <p:cNvPr id="25" name="Freihandform: Form 24">
              <a:extLst>
                <a:ext uri="{FF2B5EF4-FFF2-40B4-BE49-F238E27FC236}">
                  <a16:creationId xmlns:a16="http://schemas.microsoft.com/office/drawing/2014/main" id="{F941016A-5CB3-CC91-8666-B1D01DEC9C5B}"/>
                </a:ext>
              </a:extLst>
            </p:cNvPr>
            <p:cNvSpPr/>
            <p:nvPr/>
          </p:nvSpPr>
          <p:spPr bwMode="gray">
            <a:xfrm>
              <a:off x="8068337" y="523694"/>
              <a:ext cx="156379" cy="122869"/>
            </a:xfrm>
            <a:custGeom>
              <a:avLst/>
              <a:gdLst>
                <a:gd name="connsiteX0" fmla="*/ 0 w 156378"/>
                <a:gd name="connsiteY0" fmla="*/ 48031 h 122869"/>
                <a:gd name="connsiteX1" fmla="*/ 45796 w 156378"/>
                <a:gd name="connsiteY1" fmla="*/ 0 h 122869"/>
                <a:gd name="connsiteX2" fmla="*/ 119518 w 156378"/>
                <a:gd name="connsiteY2" fmla="*/ 0 h 122869"/>
                <a:gd name="connsiteX3" fmla="*/ 165315 w 156378"/>
                <a:gd name="connsiteY3" fmla="*/ 48031 h 122869"/>
                <a:gd name="connsiteX4" fmla="*/ 165315 w 156378"/>
                <a:gd name="connsiteY4" fmla="*/ 82657 h 122869"/>
                <a:gd name="connsiteX5" fmla="*/ 119518 w 156378"/>
                <a:gd name="connsiteY5" fmla="*/ 130688 h 122869"/>
                <a:gd name="connsiteX6" fmla="*/ 45796 w 156378"/>
                <a:gd name="connsiteY6" fmla="*/ 130688 h 122869"/>
                <a:gd name="connsiteX7" fmla="*/ 0 w 156378"/>
                <a:gd name="connsiteY7" fmla="*/ 82657 h 122869"/>
                <a:gd name="connsiteX8" fmla="*/ 0 w 156378"/>
                <a:gd name="connsiteY8" fmla="*/ 48031 h 122869"/>
                <a:gd name="connsiteX9" fmla="*/ 146326 w 156378"/>
                <a:gd name="connsiteY9" fmla="*/ 41329 h 122869"/>
                <a:gd name="connsiteX10" fmla="*/ 116167 w 156378"/>
                <a:gd name="connsiteY10" fmla="*/ 14521 h 122869"/>
                <a:gd name="connsiteX11" fmla="*/ 46914 w 156378"/>
                <a:gd name="connsiteY11" fmla="*/ 14521 h 122869"/>
                <a:gd name="connsiteX12" fmla="*/ 16755 w 156378"/>
                <a:gd name="connsiteY12" fmla="*/ 41329 h 122869"/>
                <a:gd name="connsiteX13" fmla="*/ 16755 w 156378"/>
                <a:gd name="connsiteY13" fmla="*/ 89359 h 122869"/>
                <a:gd name="connsiteX14" fmla="*/ 46914 w 156378"/>
                <a:gd name="connsiteY14" fmla="*/ 116167 h 122869"/>
                <a:gd name="connsiteX15" fmla="*/ 116167 w 156378"/>
                <a:gd name="connsiteY15" fmla="*/ 116167 h 122869"/>
                <a:gd name="connsiteX16" fmla="*/ 146326 w 156378"/>
                <a:gd name="connsiteY16" fmla="*/ 89359 h 122869"/>
                <a:gd name="connsiteX17" fmla="*/ 146326 w 156378"/>
                <a:gd name="connsiteY17" fmla="*/ 41329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378" h="122869">
                  <a:moveTo>
                    <a:pt x="0" y="48031"/>
                  </a:moveTo>
                  <a:cubicBezTo>
                    <a:pt x="0" y="15638"/>
                    <a:pt x="11170" y="0"/>
                    <a:pt x="45796" y="0"/>
                  </a:cubicBezTo>
                  <a:lnTo>
                    <a:pt x="119518" y="0"/>
                  </a:lnTo>
                  <a:cubicBezTo>
                    <a:pt x="154145" y="0"/>
                    <a:pt x="165315" y="15638"/>
                    <a:pt x="165315" y="48031"/>
                  </a:cubicBezTo>
                  <a:lnTo>
                    <a:pt x="165315" y="82657"/>
                  </a:lnTo>
                  <a:cubicBezTo>
                    <a:pt x="165315" y="115050"/>
                    <a:pt x="154145" y="130688"/>
                    <a:pt x="119518" y="130688"/>
                  </a:cubicBezTo>
                  <a:lnTo>
                    <a:pt x="45796" y="130688"/>
                  </a:lnTo>
                  <a:cubicBezTo>
                    <a:pt x="11170" y="130688"/>
                    <a:pt x="0" y="115050"/>
                    <a:pt x="0" y="82657"/>
                  </a:cubicBezTo>
                  <a:lnTo>
                    <a:pt x="0" y="48031"/>
                  </a:lnTo>
                  <a:close/>
                  <a:moveTo>
                    <a:pt x="146326" y="41329"/>
                  </a:moveTo>
                  <a:cubicBezTo>
                    <a:pt x="146326" y="18989"/>
                    <a:pt x="132922" y="14521"/>
                    <a:pt x="116167" y="14521"/>
                  </a:cubicBezTo>
                  <a:lnTo>
                    <a:pt x="46914" y="14521"/>
                  </a:lnTo>
                  <a:cubicBezTo>
                    <a:pt x="30159" y="14521"/>
                    <a:pt x="16755" y="18989"/>
                    <a:pt x="16755" y="41329"/>
                  </a:cubicBezTo>
                  <a:lnTo>
                    <a:pt x="16755" y="89359"/>
                  </a:lnTo>
                  <a:cubicBezTo>
                    <a:pt x="16755" y="111699"/>
                    <a:pt x="30159" y="116167"/>
                    <a:pt x="46914" y="116167"/>
                  </a:cubicBezTo>
                  <a:lnTo>
                    <a:pt x="116167" y="116167"/>
                  </a:lnTo>
                  <a:cubicBezTo>
                    <a:pt x="132922" y="116167"/>
                    <a:pt x="146326" y="111699"/>
                    <a:pt x="146326" y="89359"/>
                  </a:cubicBezTo>
                  <a:lnTo>
                    <a:pt x="146326" y="41329"/>
                  </a:lnTo>
                  <a:close/>
                </a:path>
              </a:pathLst>
            </a:custGeom>
            <a:grpFill/>
            <a:ln w="11159" cap="flat">
              <a:noFill/>
              <a:prstDash val="solid"/>
              <a:miter/>
            </a:ln>
          </p:spPr>
          <p:txBody>
            <a:bodyPr rtlCol="0" anchor="ctr"/>
            <a:lstStyle/>
            <a:p>
              <a:endParaRPr lang="de-DE" noProof="0" dirty="0"/>
            </a:p>
          </p:txBody>
        </p:sp>
        <p:sp>
          <p:nvSpPr>
            <p:cNvPr id="26" name="Freihandform: Form 25">
              <a:extLst>
                <a:ext uri="{FF2B5EF4-FFF2-40B4-BE49-F238E27FC236}">
                  <a16:creationId xmlns:a16="http://schemas.microsoft.com/office/drawing/2014/main" id="{2D3C57AD-C128-DBF5-0AC5-BCC2EFFED0A8}"/>
                </a:ext>
              </a:extLst>
            </p:cNvPr>
            <p:cNvSpPr/>
            <p:nvPr/>
          </p:nvSpPr>
          <p:spPr bwMode="gray">
            <a:xfrm>
              <a:off x="8261577" y="524811"/>
              <a:ext cx="111699" cy="122869"/>
            </a:xfrm>
            <a:custGeom>
              <a:avLst/>
              <a:gdLst>
                <a:gd name="connsiteX0" fmla="*/ 0 w 111699"/>
                <a:gd name="connsiteY0" fmla="*/ 0 h 122869"/>
                <a:gd name="connsiteX1" fmla="*/ 17872 w 111699"/>
                <a:gd name="connsiteY1" fmla="*/ 0 h 122869"/>
                <a:gd name="connsiteX2" fmla="*/ 17872 w 111699"/>
                <a:gd name="connsiteY2" fmla="*/ 112816 h 122869"/>
                <a:gd name="connsiteX3" fmla="*/ 116167 w 111699"/>
                <a:gd name="connsiteY3" fmla="*/ 112816 h 122869"/>
                <a:gd name="connsiteX4" fmla="*/ 116167 w 111699"/>
                <a:gd name="connsiteY4" fmla="*/ 127337 h 122869"/>
                <a:gd name="connsiteX5" fmla="*/ 0 w 111699"/>
                <a:gd name="connsiteY5"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9" h="122869">
                  <a:moveTo>
                    <a:pt x="0" y="0"/>
                  </a:moveTo>
                  <a:lnTo>
                    <a:pt x="17872" y="0"/>
                  </a:lnTo>
                  <a:lnTo>
                    <a:pt x="17872" y="112816"/>
                  </a:lnTo>
                  <a:lnTo>
                    <a:pt x="116167" y="112816"/>
                  </a:lnTo>
                  <a:lnTo>
                    <a:pt x="116167" y="127337"/>
                  </a:lnTo>
                  <a:lnTo>
                    <a:pt x="0" y="127337"/>
                  </a:lnTo>
                  <a:close/>
                </a:path>
              </a:pathLst>
            </a:custGeom>
            <a:grpFill/>
            <a:ln w="11159" cap="flat">
              <a:noFill/>
              <a:prstDash val="solid"/>
              <a:miter/>
            </a:ln>
          </p:spPr>
          <p:txBody>
            <a:bodyPr rtlCol="0" anchor="ctr"/>
            <a:lstStyle/>
            <a:p>
              <a:endParaRPr lang="de-DE" noProof="0" dirty="0"/>
            </a:p>
          </p:txBody>
        </p:sp>
        <p:sp>
          <p:nvSpPr>
            <p:cNvPr id="27" name="Freihandform: Form 26">
              <a:extLst>
                <a:ext uri="{FF2B5EF4-FFF2-40B4-BE49-F238E27FC236}">
                  <a16:creationId xmlns:a16="http://schemas.microsoft.com/office/drawing/2014/main" id="{E172BFBF-9029-B294-1628-4CABBC48F620}"/>
                </a:ext>
              </a:extLst>
            </p:cNvPr>
            <p:cNvSpPr/>
            <p:nvPr/>
          </p:nvSpPr>
          <p:spPr bwMode="gray">
            <a:xfrm>
              <a:off x="8363223" y="524811"/>
              <a:ext cx="145209" cy="122869"/>
            </a:xfrm>
            <a:custGeom>
              <a:avLst/>
              <a:gdLst>
                <a:gd name="connsiteX0" fmla="*/ 63669 w 145208"/>
                <a:gd name="connsiteY0" fmla="*/ 14521 h 122869"/>
                <a:gd name="connsiteX1" fmla="*/ 0 w 145208"/>
                <a:gd name="connsiteY1" fmla="*/ 14521 h 122869"/>
                <a:gd name="connsiteX2" fmla="*/ 0 w 145208"/>
                <a:gd name="connsiteY2" fmla="*/ 0 h 122869"/>
                <a:gd name="connsiteX3" fmla="*/ 145209 w 145208"/>
                <a:gd name="connsiteY3" fmla="*/ 0 h 122869"/>
                <a:gd name="connsiteX4" fmla="*/ 145209 w 145208"/>
                <a:gd name="connsiteY4" fmla="*/ 14521 h 122869"/>
                <a:gd name="connsiteX5" fmla="*/ 81541 w 145208"/>
                <a:gd name="connsiteY5" fmla="*/ 14521 h 122869"/>
                <a:gd name="connsiteX6" fmla="*/ 81541 w 145208"/>
                <a:gd name="connsiteY6" fmla="*/ 127337 h 122869"/>
                <a:gd name="connsiteX7" fmla="*/ 63669 w 145208"/>
                <a:gd name="connsiteY7"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208" h="122869">
                  <a:moveTo>
                    <a:pt x="63669" y="14521"/>
                  </a:moveTo>
                  <a:lnTo>
                    <a:pt x="0" y="14521"/>
                  </a:lnTo>
                  <a:lnTo>
                    <a:pt x="0" y="0"/>
                  </a:lnTo>
                  <a:lnTo>
                    <a:pt x="145209" y="0"/>
                  </a:lnTo>
                  <a:lnTo>
                    <a:pt x="145209" y="14521"/>
                  </a:lnTo>
                  <a:lnTo>
                    <a:pt x="81541" y="14521"/>
                  </a:lnTo>
                  <a:lnTo>
                    <a:pt x="81541" y="127337"/>
                  </a:lnTo>
                  <a:lnTo>
                    <a:pt x="63669" y="127337"/>
                  </a:lnTo>
                  <a:close/>
                </a:path>
              </a:pathLst>
            </a:custGeom>
            <a:grpFill/>
            <a:ln w="11159" cap="flat">
              <a:noFill/>
              <a:prstDash val="solid"/>
              <a:miter/>
            </a:ln>
          </p:spPr>
          <p:txBody>
            <a:bodyPr rtlCol="0" anchor="ctr"/>
            <a:lstStyle/>
            <a:p>
              <a:endParaRPr lang="de-DE" noProof="0" dirty="0"/>
            </a:p>
          </p:txBody>
        </p:sp>
        <p:sp>
          <p:nvSpPr>
            <p:cNvPr id="28" name="Freihandform: Form 27">
              <a:extLst>
                <a:ext uri="{FF2B5EF4-FFF2-40B4-BE49-F238E27FC236}">
                  <a16:creationId xmlns:a16="http://schemas.microsoft.com/office/drawing/2014/main" id="{2DFBC81C-FDEC-CCCD-E1C9-D736082CBA23}"/>
                </a:ext>
              </a:extLst>
            </p:cNvPr>
            <p:cNvSpPr/>
            <p:nvPr/>
          </p:nvSpPr>
          <p:spPr bwMode="gray">
            <a:xfrm>
              <a:off x="8528538"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6755 w 122869"/>
                <a:gd name="connsiteY3" fmla="*/ 14521 h 122869"/>
                <a:gd name="connsiteX4" fmla="*/ 16755 w 122869"/>
                <a:gd name="connsiteY4" fmla="*/ 54733 h 122869"/>
                <a:gd name="connsiteX5" fmla="*/ 120635 w 122869"/>
                <a:gd name="connsiteY5" fmla="*/ 54733 h 122869"/>
                <a:gd name="connsiteX6" fmla="*/ 120635 w 122869"/>
                <a:gd name="connsiteY6" fmla="*/ 69253 h 122869"/>
                <a:gd name="connsiteX7" fmla="*/ 16755 w 122869"/>
                <a:gd name="connsiteY7" fmla="*/ 69253 h 122869"/>
                <a:gd name="connsiteX8" fmla="*/ 16755 w 122869"/>
                <a:gd name="connsiteY8" fmla="*/ 112816 h 122869"/>
                <a:gd name="connsiteX9" fmla="*/ 125103 w 122869"/>
                <a:gd name="connsiteY9" fmla="*/ 112816 h 122869"/>
                <a:gd name="connsiteX10" fmla="*/ 125103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6755" y="14521"/>
                  </a:lnTo>
                  <a:lnTo>
                    <a:pt x="16755" y="54733"/>
                  </a:lnTo>
                  <a:lnTo>
                    <a:pt x="120635" y="54733"/>
                  </a:lnTo>
                  <a:lnTo>
                    <a:pt x="120635" y="69253"/>
                  </a:lnTo>
                  <a:lnTo>
                    <a:pt x="16755" y="69253"/>
                  </a:lnTo>
                  <a:lnTo>
                    <a:pt x="16755" y="112816"/>
                  </a:lnTo>
                  <a:lnTo>
                    <a:pt x="125103" y="112816"/>
                  </a:lnTo>
                  <a:lnTo>
                    <a:pt x="125103" y="127337"/>
                  </a:lnTo>
                  <a:lnTo>
                    <a:pt x="0" y="127337"/>
                  </a:lnTo>
                  <a:close/>
                </a:path>
              </a:pathLst>
            </a:custGeom>
            <a:grpFill/>
            <a:ln w="11159" cap="flat">
              <a:noFill/>
              <a:prstDash val="solid"/>
              <a:miter/>
            </a:ln>
          </p:spPr>
          <p:txBody>
            <a:bodyPr rtlCol="0" anchor="ctr"/>
            <a:lstStyle/>
            <a:p>
              <a:endParaRPr lang="de-DE" noProof="0" dirty="0"/>
            </a:p>
          </p:txBody>
        </p:sp>
      </p:grpSp>
      <p:sp>
        <p:nvSpPr>
          <p:cNvPr id="54" name="Textplatzhalter 50">
            <a:extLst>
              <a:ext uri="{FF2B5EF4-FFF2-40B4-BE49-F238E27FC236}">
                <a16:creationId xmlns:a16="http://schemas.microsoft.com/office/drawing/2014/main" id="{B00AC6EC-1AA0-5523-CAE4-F8EB7ACE4C84}"/>
              </a:ext>
            </a:extLst>
          </p:cNvPr>
          <p:cNvSpPr>
            <a:spLocks noGrp="1"/>
          </p:cNvSpPr>
          <p:nvPr>
            <p:ph type="body" sz="quarter" idx="18" hasCustomPrompt="1"/>
          </p:nvPr>
        </p:nvSpPr>
        <p:spPr>
          <a:xfrm>
            <a:off x="501651" y="692150"/>
            <a:ext cx="11188699" cy="369332"/>
          </a:xfrm>
        </p:spPr>
        <p:txBody>
          <a:bodyPr>
            <a:noAutofit/>
          </a:bodyPr>
          <a:lstStyle>
            <a:lvl1pPr marL="0" indent="0">
              <a:buFontTx/>
              <a:buNone/>
              <a:defRPr sz="2400">
                <a:solidFill>
                  <a:schemeClr val="tx2"/>
                </a:solidFill>
                <a:latin typeface="+mn-lt"/>
              </a:defRPr>
            </a:lvl1pPr>
            <a:lvl2pPr marL="179025" indent="0">
              <a:buFontTx/>
              <a:buNone/>
              <a:defRPr sz="2400">
                <a:solidFill>
                  <a:schemeClr val="tx2"/>
                </a:solidFill>
                <a:latin typeface="+mn-lt"/>
              </a:defRPr>
            </a:lvl2pPr>
            <a:lvl3pPr marL="359025" indent="0">
              <a:buFontTx/>
              <a:buNone/>
              <a:defRPr sz="2400">
                <a:solidFill>
                  <a:schemeClr val="tx2"/>
                </a:solidFill>
                <a:latin typeface="+mn-lt"/>
              </a:defRPr>
            </a:lvl3pPr>
            <a:lvl4pPr marL="539025" indent="0">
              <a:buFontTx/>
              <a:buNone/>
              <a:defRPr sz="2400">
                <a:solidFill>
                  <a:schemeClr val="tx2"/>
                </a:solidFill>
                <a:latin typeface="+mn-lt"/>
              </a:defRPr>
            </a:lvl4pPr>
            <a:lvl5pPr marL="719025" indent="0">
              <a:buFontTx/>
              <a:buNone/>
              <a:defRPr sz="2400">
                <a:solidFill>
                  <a:schemeClr val="tx2"/>
                </a:solidFill>
                <a:latin typeface="+mn-lt"/>
              </a:defRPr>
            </a:lvl5pPr>
          </a:lstStyle>
          <a:p>
            <a:pPr lvl="0"/>
            <a:r>
              <a:rPr lang="de-DE" dirty="0"/>
              <a:t>AGENDA</a:t>
            </a:r>
            <a:endParaRPr lang="en-US" dirty="0"/>
          </a:p>
        </p:txBody>
      </p:sp>
      <p:sp>
        <p:nvSpPr>
          <p:cNvPr id="56" name="Datumsplatzhalter 3">
            <a:extLst>
              <a:ext uri="{FF2B5EF4-FFF2-40B4-BE49-F238E27FC236}">
                <a16:creationId xmlns:a16="http://schemas.microsoft.com/office/drawing/2014/main" id="{3BFB560D-885B-ACC5-FAB4-18B12CF60677}"/>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6/23/2025</a:t>
            </a:fld>
            <a:endParaRPr lang="en-US"/>
          </a:p>
        </p:txBody>
      </p:sp>
      <p:sp>
        <p:nvSpPr>
          <p:cNvPr id="57" name="Fußzeilenplatzhalter 4">
            <a:extLst>
              <a:ext uri="{FF2B5EF4-FFF2-40B4-BE49-F238E27FC236}">
                <a16:creationId xmlns:a16="http://schemas.microsoft.com/office/drawing/2014/main" id="{FCF63D07-E293-21B3-7911-1ADD313925F3}"/>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58" name="Foliennummernplatzhalter 5">
            <a:extLst>
              <a:ext uri="{FF2B5EF4-FFF2-40B4-BE49-F238E27FC236}">
                <a16:creationId xmlns:a16="http://schemas.microsoft.com/office/drawing/2014/main" id="{CF6E7BBC-08AA-B237-83DB-C2674042242B}"/>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grpSp>
        <p:nvGrpSpPr>
          <p:cNvPr id="37" name="Gruppieren 36">
            <a:extLst>
              <a:ext uri="{FF2B5EF4-FFF2-40B4-BE49-F238E27FC236}">
                <a16:creationId xmlns:a16="http://schemas.microsoft.com/office/drawing/2014/main" id="{0A9C12F1-48B4-D325-C3A8-4E1FA4077590}"/>
              </a:ext>
            </a:extLst>
          </p:cNvPr>
          <p:cNvGrpSpPr>
            <a:grpSpLocks/>
          </p:cNvGrpSpPr>
          <p:nvPr userDrawn="1"/>
        </p:nvGrpSpPr>
        <p:grpSpPr bwMode="gray">
          <a:xfrm>
            <a:off x="10781307" y="6563300"/>
            <a:ext cx="910618" cy="95164"/>
            <a:chOff x="7685663" y="6316413"/>
            <a:chExt cx="961953" cy="100529"/>
          </a:xfrm>
        </p:grpSpPr>
        <p:sp>
          <p:nvSpPr>
            <p:cNvPr id="38" name="Rechteck 37">
              <a:extLst>
                <a:ext uri="{FF2B5EF4-FFF2-40B4-BE49-F238E27FC236}">
                  <a16:creationId xmlns:a16="http://schemas.microsoft.com/office/drawing/2014/main" id="{AA82BDDF-BC0E-D7EA-C831-5BC483CD29F7}"/>
                </a:ext>
              </a:extLst>
            </p:cNvPr>
            <p:cNvSpPr/>
            <p:nvPr/>
          </p:nvSpPr>
          <p:spPr bwMode="gray">
            <a:xfrm>
              <a:off x="7685663" y="6316413"/>
              <a:ext cx="100529" cy="100529"/>
            </a:xfrm>
            <a:prstGeom prst="rect">
              <a:avLst/>
            </a:prstGeom>
            <a:solidFill>
              <a:srgbClr val="003D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50" name="Rechteck 49">
              <a:extLst>
                <a:ext uri="{FF2B5EF4-FFF2-40B4-BE49-F238E27FC236}">
                  <a16:creationId xmlns:a16="http://schemas.microsoft.com/office/drawing/2014/main" id="{8D5E5193-0A9D-1D38-2867-61658133FC55}"/>
                </a:ext>
              </a:extLst>
            </p:cNvPr>
            <p:cNvSpPr/>
            <p:nvPr/>
          </p:nvSpPr>
          <p:spPr bwMode="gray">
            <a:xfrm>
              <a:off x="7858128" y="6316413"/>
              <a:ext cx="100529" cy="100529"/>
            </a:xfrm>
            <a:prstGeom prst="rect">
              <a:avLst/>
            </a:prstGeom>
            <a:solidFill>
              <a:srgbClr val="00852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51" name="Rechteck 50">
              <a:extLst>
                <a:ext uri="{FF2B5EF4-FFF2-40B4-BE49-F238E27FC236}">
                  <a16:creationId xmlns:a16="http://schemas.microsoft.com/office/drawing/2014/main" id="{F80252A3-788E-DA1F-DF20-F9E60D1BE909}"/>
                </a:ext>
              </a:extLst>
            </p:cNvPr>
            <p:cNvSpPr/>
            <p:nvPr/>
          </p:nvSpPr>
          <p:spPr bwMode="gray">
            <a:xfrm>
              <a:off x="8030593" y="6316413"/>
              <a:ext cx="100529" cy="100529"/>
            </a:xfrm>
            <a:prstGeom prst="rect">
              <a:avLst/>
            </a:prstGeom>
            <a:solidFill>
              <a:srgbClr val="5907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52" name="Rechteck 51">
              <a:extLst>
                <a:ext uri="{FF2B5EF4-FFF2-40B4-BE49-F238E27FC236}">
                  <a16:creationId xmlns:a16="http://schemas.microsoft.com/office/drawing/2014/main" id="{A3A2ED31-FEC4-A5DC-E438-15379B6F133B}"/>
                </a:ext>
              </a:extLst>
            </p:cNvPr>
            <p:cNvSpPr/>
            <p:nvPr/>
          </p:nvSpPr>
          <p:spPr bwMode="gray">
            <a:xfrm>
              <a:off x="8203057" y="6316413"/>
              <a:ext cx="100529" cy="100529"/>
            </a:xfrm>
            <a:prstGeom prst="rect">
              <a:avLst/>
            </a:prstGeom>
            <a:solidFill>
              <a:srgbClr val="FFB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53" name="Rechteck 52">
              <a:extLst>
                <a:ext uri="{FF2B5EF4-FFF2-40B4-BE49-F238E27FC236}">
                  <a16:creationId xmlns:a16="http://schemas.microsoft.com/office/drawing/2014/main" id="{989DD96E-5AF6-1656-3418-7453E41E3CB0}"/>
                </a:ext>
              </a:extLst>
            </p:cNvPr>
            <p:cNvSpPr/>
            <p:nvPr/>
          </p:nvSpPr>
          <p:spPr bwMode="gray">
            <a:xfrm>
              <a:off x="8375522" y="6316413"/>
              <a:ext cx="100529" cy="100529"/>
            </a:xfrm>
            <a:prstGeom prst="rect">
              <a:avLst/>
            </a:prstGeom>
            <a:solidFill>
              <a:srgbClr val="D5003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55" name="Rechteck 54">
              <a:extLst>
                <a:ext uri="{FF2B5EF4-FFF2-40B4-BE49-F238E27FC236}">
                  <a16:creationId xmlns:a16="http://schemas.microsoft.com/office/drawing/2014/main" id="{C6CB0D8E-8918-B022-4CFD-22E92DB67781}"/>
                </a:ext>
              </a:extLst>
            </p:cNvPr>
            <p:cNvSpPr/>
            <p:nvPr/>
          </p:nvSpPr>
          <p:spPr bwMode="gray">
            <a:xfrm>
              <a:off x="8547087" y="6316413"/>
              <a:ext cx="100529" cy="100529"/>
            </a:xfrm>
            <a:prstGeom prst="rect">
              <a:avLst/>
            </a:prstGeom>
            <a:solidFill>
              <a:srgbClr val="62341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grpSp>
      <p:sp>
        <p:nvSpPr>
          <p:cNvPr id="49" name="Textplatzhalter 4">
            <a:extLst>
              <a:ext uri="{FF2B5EF4-FFF2-40B4-BE49-F238E27FC236}">
                <a16:creationId xmlns:a16="http://schemas.microsoft.com/office/drawing/2014/main" id="{8235262E-634D-1418-D089-A6E14415B42A}"/>
              </a:ext>
            </a:extLst>
          </p:cNvPr>
          <p:cNvSpPr>
            <a:spLocks noGrp="1"/>
          </p:cNvSpPr>
          <p:nvPr>
            <p:ph type="body" sz="quarter" idx="10"/>
          </p:nvPr>
        </p:nvSpPr>
        <p:spPr>
          <a:xfrm>
            <a:off x="501650" y="2054225"/>
            <a:ext cx="2581175" cy="2917825"/>
          </a:xfrm>
          <a:solidFill>
            <a:srgbClr val="FFB500"/>
          </a:solidFill>
        </p:spPr>
        <p:txBody>
          <a:bodyPr lIns="144000" tIns="144000" rIns="144000" bIns="144000">
            <a:normAutofit/>
          </a:bodyPr>
          <a:lstStyle>
            <a:lvl1pPr marL="0" indent="0">
              <a:buNone/>
              <a:defRPr sz="2800">
                <a:solidFill>
                  <a:schemeClr val="bg1"/>
                </a:solidFill>
              </a:defRPr>
            </a:lvl1pPr>
          </a:lstStyle>
          <a:p>
            <a:pPr lvl="0"/>
            <a:r>
              <a:rPr lang="de-DE"/>
              <a:t>Mastertextformat bearbeiten</a:t>
            </a:r>
          </a:p>
        </p:txBody>
      </p:sp>
      <p:sp>
        <p:nvSpPr>
          <p:cNvPr id="59" name="Textplatzhalter 5">
            <a:extLst>
              <a:ext uri="{FF2B5EF4-FFF2-40B4-BE49-F238E27FC236}">
                <a16:creationId xmlns:a16="http://schemas.microsoft.com/office/drawing/2014/main" id="{9739074C-274C-94B3-69FD-670B28ACCB4F}"/>
              </a:ext>
            </a:extLst>
          </p:cNvPr>
          <p:cNvSpPr>
            <a:spLocks noGrp="1"/>
          </p:cNvSpPr>
          <p:nvPr>
            <p:ph type="body" sz="quarter" idx="11"/>
          </p:nvPr>
        </p:nvSpPr>
        <p:spPr>
          <a:xfrm>
            <a:off x="3370825" y="2054225"/>
            <a:ext cx="2581175" cy="2917825"/>
          </a:xfrm>
          <a:blipFill>
            <a:blip r:embed="rId5"/>
            <a:stretch>
              <a:fillRect/>
            </a:stretch>
          </a:blipFill>
        </p:spPr>
        <p:txBody>
          <a:bodyPr lIns="144000" tIns="144000" rIns="144000" bIns="144000">
            <a:normAutofit/>
          </a:bodyPr>
          <a:lstStyle>
            <a:lvl1pPr marL="0" indent="0">
              <a:buNone/>
              <a:defRPr lang="en-US" sz="2800" kern="1200" dirty="0">
                <a:solidFill>
                  <a:schemeClr val="bg1"/>
                </a:solidFill>
                <a:latin typeface="+mn-lt"/>
                <a:ea typeface="Tahoma" pitchFamily="34" charset="0"/>
                <a:cs typeface="Tahoma" pitchFamily="34" charset="0"/>
              </a:defRPr>
            </a:lvl1pPr>
          </a:lstStyle>
          <a:p>
            <a:pPr lvl="0"/>
            <a:r>
              <a:rPr lang="de-DE"/>
              <a:t>Mastertextformat bearbeiten</a:t>
            </a:r>
          </a:p>
          <a:p>
            <a:pPr lvl="1"/>
            <a:r>
              <a:rPr lang="de-DE"/>
              <a:t>Zweite Ebene</a:t>
            </a:r>
          </a:p>
        </p:txBody>
      </p:sp>
      <p:sp>
        <p:nvSpPr>
          <p:cNvPr id="60" name="Textplatzhalter 6">
            <a:extLst>
              <a:ext uri="{FF2B5EF4-FFF2-40B4-BE49-F238E27FC236}">
                <a16:creationId xmlns:a16="http://schemas.microsoft.com/office/drawing/2014/main" id="{A55DB61E-7740-A537-F405-06A14334FBD2}"/>
              </a:ext>
            </a:extLst>
          </p:cNvPr>
          <p:cNvSpPr>
            <a:spLocks noGrp="1"/>
          </p:cNvSpPr>
          <p:nvPr>
            <p:ph type="body" sz="quarter" idx="12"/>
          </p:nvPr>
        </p:nvSpPr>
        <p:spPr>
          <a:xfrm>
            <a:off x="6240000" y="2054225"/>
            <a:ext cx="2581175" cy="2917825"/>
          </a:xfrm>
          <a:solidFill>
            <a:schemeClr val="accent2"/>
          </a:solidFill>
        </p:spPr>
        <p:txBody>
          <a:bodyPr lIns="144000" tIns="144000" rIns="144000" bIns="144000">
            <a:normAutofit/>
          </a:bodyPr>
          <a:lstStyle>
            <a:lvl1pPr marL="0" indent="0" algn="l" defTabSz="914400" rtl="0" eaLnBrk="1" latinLnBrk="0" hangingPunct="1">
              <a:lnSpc>
                <a:spcPct val="100000"/>
              </a:lnSpc>
              <a:spcBef>
                <a:spcPts val="600"/>
              </a:spcBef>
              <a:spcAft>
                <a:spcPts val="0"/>
              </a:spcAft>
              <a:buClr>
                <a:schemeClr val="tx2"/>
              </a:buClr>
              <a:buFont typeface="Wingdings" pitchFamily="2" charset="2"/>
              <a:buNone/>
              <a:defRPr lang="en-US" sz="2800" kern="1200" dirty="0">
                <a:solidFill>
                  <a:schemeClr val="bg1"/>
                </a:solidFill>
                <a:latin typeface="+mn-lt"/>
                <a:ea typeface="Tahoma" pitchFamily="34" charset="0"/>
                <a:cs typeface="Tahoma" pitchFamily="34" charset="0"/>
              </a:defRPr>
            </a:lvl1pPr>
          </a:lstStyle>
          <a:p>
            <a:pPr lvl="0"/>
            <a:r>
              <a:rPr lang="de-DE"/>
              <a:t>Mastertextformat bearbeiten</a:t>
            </a:r>
          </a:p>
        </p:txBody>
      </p:sp>
      <p:sp>
        <p:nvSpPr>
          <p:cNvPr id="61" name="Textplatzhalter 22">
            <a:extLst>
              <a:ext uri="{FF2B5EF4-FFF2-40B4-BE49-F238E27FC236}">
                <a16:creationId xmlns:a16="http://schemas.microsoft.com/office/drawing/2014/main" id="{42203E81-3F19-2246-4023-746A4803727A}"/>
              </a:ext>
            </a:extLst>
          </p:cNvPr>
          <p:cNvSpPr>
            <a:spLocks noGrp="1"/>
          </p:cNvSpPr>
          <p:nvPr>
            <p:ph type="body" sz="quarter" idx="14"/>
          </p:nvPr>
        </p:nvSpPr>
        <p:spPr>
          <a:xfrm>
            <a:off x="501650" y="2806700"/>
            <a:ext cx="2581175" cy="215444"/>
          </a:xfrm>
        </p:spPr>
        <p:txBody>
          <a:bodyPr lIns="144000" tIns="0" rIns="144000" bIns="0"/>
          <a:lstStyle>
            <a:lvl1pPr>
              <a:defRPr>
                <a:solidFill>
                  <a:schemeClr val="bg1"/>
                </a:solidFill>
              </a:defRPr>
            </a:lvl1pPr>
          </a:lstStyle>
          <a:p>
            <a:pPr marL="0" lvl="0" indent="0">
              <a:buNone/>
            </a:pPr>
            <a:r>
              <a:rPr lang="de-DE"/>
              <a:t>Mastertextformat bearbeiten</a:t>
            </a:r>
          </a:p>
        </p:txBody>
      </p:sp>
      <p:sp>
        <p:nvSpPr>
          <p:cNvPr id="62" name="Textplatzhalter 23">
            <a:extLst>
              <a:ext uri="{FF2B5EF4-FFF2-40B4-BE49-F238E27FC236}">
                <a16:creationId xmlns:a16="http://schemas.microsoft.com/office/drawing/2014/main" id="{B43463DC-7BD7-4161-6915-421D31D156AC}"/>
              </a:ext>
            </a:extLst>
          </p:cNvPr>
          <p:cNvSpPr>
            <a:spLocks noGrp="1"/>
          </p:cNvSpPr>
          <p:nvPr>
            <p:ph type="body" sz="quarter" idx="15"/>
          </p:nvPr>
        </p:nvSpPr>
        <p:spPr>
          <a:xfrm>
            <a:off x="3370825" y="2806700"/>
            <a:ext cx="2581175" cy="215444"/>
          </a:xfrm>
        </p:spPr>
        <p:txBody>
          <a:bodyPr lIns="144000" tIns="0" rIns="144000" bIns="0"/>
          <a:lstStyle>
            <a:lvl1pPr>
              <a:defRPr>
                <a:solidFill>
                  <a:schemeClr val="bg1"/>
                </a:solidFill>
              </a:defRPr>
            </a:lvl1pPr>
          </a:lstStyle>
          <a:p>
            <a:pPr marL="0" lvl="0" indent="0">
              <a:buNone/>
            </a:pPr>
            <a:r>
              <a:rPr lang="de-DE"/>
              <a:t>Mastertextformat bearbeiten</a:t>
            </a:r>
          </a:p>
        </p:txBody>
      </p:sp>
      <p:sp>
        <p:nvSpPr>
          <p:cNvPr id="63" name="Textplatzhalter 24">
            <a:extLst>
              <a:ext uri="{FF2B5EF4-FFF2-40B4-BE49-F238E27FC236}">
                <a16:creationId xmlns:a16="http://schemas.microsoft.com/office/drawing/2014/main" id="{70BDE82F-E3B9-4CA1-533F-A91B421C7AE9}"/>
              </a:ext>
            </a:extLst>
          </p:cNvPr>
          <p:cNvSpPr>
            <a:spLocks noGrp="1"/>
          </p:cNvSpPr>
          <p:nvPr>
            <p:ph type="body" sz="quarter" idx="16"/>
          </p:nvPr>
        </p:nvSpPr>
        <p:spPr>
          <a:xfrm>
            <a:off x="6240000" y="2806700"/>
            <a:ext cx="2581175" cy="215444"/>
          </a:xfrm>
        </p:spPr>
        <p:txBody>
          <a:bodyPr lIns="144000" tIns="0" rIns="144000" bIns="0"/>
          <a:lstStyle>
            <a:lvl1pPr>
              <a:defRPr>
                <a:solidFill>
                  <a:schemeClr val="bg1"/>
                </a:solidFill>
              </a:defRPr>
            </a:lvl1pPr>
          </a:lstStyle>
          <a:p>
            <a:pPr marL="0" lvl="0" indent="0">
              <a:buNone/>
            </a:pPr>
            <a:r>
              <a:rPr lang="de-DE"/>
              <a:t>Mastertextformat bearbeiten</a:t>
            </a:r>
          </a:p>
        </p:txBody>
      </p:sp>
    </p:spTree>
    <p:extLst>
      <p:ext uri="{BB962C8B-B14F-4D97-AF65-F5344CB8AC3E}">
        <p14:creationId xmlns:p14="http://schemas.microsoft.com/office/powerpoint/2010/main" val="2295982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Agenda 3">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657FA4BA-9C78-880A-FE7C-D22006F4C0C2}"/>
              </a:ext>
            </a:extLst>
          </p:cNvPr>
          <p:cNvGraphicFramePr>
            <a:graphicFrameLocks noChangeAspect="1"/>
          </p:cNvGraphicFramePr>
          <p:nvPr userDrawn="1">
            <p:custDataLst>
              <p:tags r:id="rId1"/>
            </p:custDataLst>
            <p:extLst>
              <p:ext uri="{D42A27DB-BD31-4B8C-83A1-F6EECF244321}">
                <p14:modId xmlns:p14="http://schemas.microsoft.com/office/powerpoint/2010/main" val="8214101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84" imgH="384" progId="TCLayout.ActiveDocument.1">
                  <p:embed/>
                </p:oleObj>
              </mc:Choice>
              <mc:Fallback>
                <p:oleObj name="think-cell Folie" r:id="rId3" imgW="384" imgH="384" progId="TCLayout.ActiveDocument.1">
                  <p:embed/>
                  <p:pic>
                    <p:nvPicPr>
                      <p:cNvPr id="9" name="think-cell data - do not delete" hidden="1">
                        <a:extLst>
                          <a:ext uri="{FF2B5EF4-FFF2-40B4-BE49-F238E27FC236}">
                            <a16:creationId xmlns:a16="http://schemas.microsoft.com/office/drawing/2014/main" id="{657FA4BA-9C78-880A-FE7C-D22006F4C0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3ECA511-F806-6771-F70B-FC16ECB32016}"/>
              </a:ext>
            </a:extLst>
          </p:cNvPr>
          <p:cNvSpPr>
            <a:spLocks noGrp="1"/>
          </p:cNvSpPr>
          <p:nvPr>
            <p:ph type="title" hasCustomPrompt="1"/>
          </p:nvPr>
        </p:nvSpPr>
        <p:spPr>
          <a:xfrm>
            <a:off x="501651" y="692150"/>
            <a:ext cx="11188699" cy="861774"/>
          </a:xfrm>
          <a:prstGeom prst="rect">
            <a:avLst/>
          </a:prstGeom>
        </p:spPr>
        <p:txBody>
          <a:bodyPr vert="horz"/>
          <a:lstStyle/>
          <a:p>
            <a:r>
              <a:rPr lang="de-DE" sz="2400" dirty="0">
                <a:solidFill>
                  <a:schemeClr val="bg1"/>
                </a:solidFill>
              </a:rPr>
              <a:t>DAS IST EINE BEISPIELHEADLINE</a:t>
            </a:r>
            <a:br>
              <a:rPr lang="de-DE" sz="2400" dirty="0">
                <a:solidFill>
                  <a:schemeClr val="bg1"/>
                </a:solidFill>
              </a:rPr>
            </a:br>
            <a:r>
              <a:rPr lang="de-DE" sz="2400" dirty="0">
                <a:solidFill>
                  <a:schemeClr val="bg1"/>
                </a:solidFill>
              </a:rPr>
              <a:t>MAXIMAL ZWEI ZEILEN</a:t>
            </a:r>
            <a:endParaRPr lang="en-US" dirty="0"/>
          </a:p>
        </p:txBody>
      </p:sp>
      <p:sp>
        <p:nvSpPr>
          <p:cNvPr id="3" name="Inhaltsplatzhalter 2">
            <a:extLst>
              <a:ext uri="{FF2B5EF4-FFF2-40B4-BE49-F238E27FC236}">
                <a16:creationId xmlns:a16="http://schemas.microsoft.com/office/drawing/2014/main" id="{D8EAE16B-368E-363C-BDF6-CFD226C1C147}"/>
              </a:ext>
            </a:extLst>
          </p:cNvPr>
          <p:cNvSpPr>
            <a:spLocks noGrp="1"/>
          </p:cNvSpPr>
          <p:nvPr>
            <p:ph sz="half" idx="1" hasCustomPrompt="1"/>
          </p:nvPr>
        </p:nvSpPr>
        <p:spPr>
          <a:xfrm>
            <a:off x="6240001" y="2054225"/>
            <a:ext cx="5450349" cy="3643313"/>
          </a:xfrm>
          <a:solidFill>
            <a:srgbClr val="003DA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lvl1pPr>
              <a:defRPr lang="en-US" sz="1800" dirty="0">
                <a:solidFill>
                  <a:schemeClr val="lt1"/>
                </a:solidFill>
                <a:ea typeface="+mn-ea"/>
                <a:cs typeface="+mn-cs"/>
              </a:defRPr>
            </a:lvl1pPr>
          </a:lstStyle>
          <a:p>
            <a:pPr marL="0" lvl="0" indent="0" algn="ctr">
              <a:buFontTx/>
              <a:buNone/>
            </a:pPr>
            <a:r>
              <a:rPr lang="de-DE" dirty="0"/>
              <a:t>Bitte Objekt einfügen</a:t>
            </a:r>
            <a:endParaRPr lang="en-US" dirty="0"/>
          </a:p>
        </p:txBody>
      </p:sp>
      <p:sp>
        <p:nvSpPr>
          <p:cNvPr id="11" name="Textplatzhalter 17">
            <a:extLst>
              <a:ext uri="{FF2B5EF4-FFF2-40B4-BE49-F238E27FC236}">
                <a16:creationId xmlns:a16="http://schemas.microsoft.com/office/drawing/2014/main" id="{13D82488-2208-16D8-91CA-7D5E5683B767}"/>
              </a:ext>
            </a:extLst>
          </p:cNvPr>
          <p:cNvSpPr>
            <a:spLocks noGrp="1"/>
          </p:cNvSpPr>
          <p:nvPr>
            <p:ph type="body" sz="quarter" idx="11"/>
          </p:nvPr>
        </p:nvSpPr>
        <p:spPr>
          <a:xfrm>
            <a:off x="501652" y="2054225"/>
            <a:ext cx="5450349" cy="3643313"/>
          </a:xfr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Datumsplatzhalter 3">
            <a:extLst>
              <a:ext uri="{FF2B5EF4-FFF2-40B4-BE49-F238E27FC236}">
                <a16:creationId xmlns:a16="http://schemas.microsoft.com/office/drawing/2014/main" id="{AC2D1502-B982-1C2C-5022-44C857AFCDF0}"/>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6/23/2025</a:t>
            </a:fld>
            <a:endParaRPr lang="en-US"/>
          </a:p>
        </p:txBody>
      </p:sp>
      <p:sp>
        <p:nvSpPr>
          <p:cNvPr id="10" name="Fußzeilenplatzhalter 4">
            <a:extLst>
              <a:ext uri="{FF2B5EF4-FFF2-40B4-BE49-F238E27FC236}">
                <a16:creationId xmlns:a16="http://schemas.microsoft.com/office/drawing/2014/main" id="{95A8DA64-135A-C476-1ADC-18DC523C7688}"/>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12" name="Foliennummernplatzhalter 5">
            <a:extLst>
              <a:ext uri="{FF2B5EF4-FFF2-40B4-BE49-F238E27FC236}">
                <a16:creationId xmlns:a16="http://schemas.microsoft.com/office/drawing/2014/main" id="{999C9385-B934-5FA5-E9F2-57086DE2585F}"/>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411079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RMENINFO 1">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657FA4BA-9C78-880A-FE7C-D22006F4C0C2}"/>
              </a:ext>
            </a:extLst>
          </p:cNvPr>
          <p:cNvGraphicFramePr>
            <a:graphicFrameLocks noChangeAspect="1"/>
          </p:cNvGraphicFramePr>
          <p:nvPr userDrawn="1">
            <p:custDataLst>
              <p:tags r:id="rId1"/>
            </p:custDataLst>
            <p:extLst>
              <p:ext uri="{D42A27DB-BD31-4B8C-83A1-F6EECF244321}">
                <p14:modId xmlns:p14="http://schemas.microsoft.com/office/powerpoint/2010/main" val="15689722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84" imgH="384" progId="TCLayout.ActiveDocument.1">
                  <p:embed/>
                </p:oleObj>
              </mc:Choice>
              <mc:Fallback>
                <p:oleObj name="think-cell Folie" r:id="rId3" imgW="384" imgH="384" progId="TCLayout.ActiveDocument.1">
                  <p:embed/>
                  <p:pic>
                    <p:nvPicPr>
                      <p:cNvPr id="9" name="think-cell data - do not delete" hidden="1">
                        <a:extLst>
                          <a:ext uri="{FF2B5EF4-FFF2-40B4-BE49-F238E27FC236}">
                            <a16:creationId xmlns:a16="http://schemas.microsoft.com/office/drawing/2014/main" id="{657FA4BA-9C78-880A-FE7C-D22006F4C0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3ECA511-F806-6771-F70B-FC16ECB32016}"/>
              </a:ext>
            </a:extLst>
          </p:cNvPr>
          <p:cNvSpPr>
            <a:spLocks noGrp="1"/>
          </p:cNvSpPr>
          <p:nvPr>
            <p:ph type="title" hasCustomPrompt="1"/>
          </p:nvPr>
        </p:nvSpPr>
        <p:spPr>
          <a:xfrm>
            <a:off x="501651" y="692150"/>
            <a:ext cx="11188699" cy="861774"/>
          </a:xfrm>
          <a:prstGeom prst="rect">
            <a:avLst/>
          </a:prstGeom>
        </p:spPr>
        <p:txBody>
          <a:bodyPr vert="horz"/>
          <a:lstStyle>
            <a:lvl1pPr>
              <a:defRPr/>
            </a:lvl1pPr>
          </a:lstStyle>
          <a:p>
            <a:r>
              <a:rPr lang="de-DE" sz="2400" dirty="0">
                <a:solidFill>
                  <a:schemeClr val="bg1"/>
                </a:solidFill>
              </a:rPr>
              <a:t>FIRMENNAME IN </a:t>
            </a:r>
            <a:r>
              <a:rPr lang="de-DE" sz="2400" dirty="0" err="1">
                <a:solidFill>
                  <a:schemeClr val="bg1"/>
                </a:solidFill>
              </a:rPr>
              <a:t>GROßBUCHSTABEN</a:t>
            </a:r>
            <a:endParaRPr lang="en-US" dirty="0"/>
          </a:p>
        </p:txBody>
      </p:sp>
      <p:sp>
        <p:nvSpPr>
          <p:cNvPr id="3" name="Inhaltsplatzhalter 2">
            <a:extLst>
              <a:ext uri="{FF2B5EF4-FFF2-40B4-BE49-F238E27FC236}">
                <a16:creationId xmlns:a16="http://schemas.microsoft.com/office/drawing/2014/main" id="{D8EAE16B-368E-363C-BDF6-CFD226C1C147}"/>
              </a:ext>
            </a:extLst>
          </p:cNvPr>
          <p:cNvSpPr>
            <a:spLocks noGrp="1"/>
          </p:cNvSpPr>
          <p:nvPr>
            <p:ph sz="half" idx="1" hasCustomPrompt="1"/>
          </p:nvPr>
        </p:nvSpPr>
        <p:spPr>
          <a:xfrm>
            <a:off x="6240001" y="2054225"/>
            <a:ext cx="5450349" cy="3643313"/>
          </a:xfrm>
          <a:solidFill>
            <a:srgbClr val="003DA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lvl1pPr>
              <a:defRPr lang="en-US" sz="1800" dirty="0">
                <a:solidFill>
                  <a:schemeClr val="lt1"/>
                </a:solidFill>
                <a:ea typeface="+mn-ea"/>
                <a:cs typeface="+mn-cs"/>
              </a:defRPr>
            </a:lvl1pPr>
          </a:lstStyle>
          <a:p>
            <a:pPr marL="0" lvl="0" indent="0" algn="ctr">
              <a:buFontTx/>
              <a:buNone/>
            </a:pPr>
            <a:r>
              <a:rPr lang="de-DE" dirty="0"/>
              <a:t>Bitte Objekt einfügen</a:t>
            </a:r>
            <a:endParaRPr lang="en-US" dirty="0"/>
          </a:p>
        </p:txBody>
      </p:sp>
      <p:sp>
        <p:nvSpPr>
          <p:cNvPr id="11" name="Textplatzhalter 17">
            <a:extLst>
              <a:ext uri="{FF2B5EF4-FFF2-40B4-BE49-F238E27FC236}">
                <a16:creationId xmlns:a16="http://schemas.microsoft.com/office/drawing/2014/main" id="{13D82488-2208-16D8-91CA-7D5E5683B767}"/>
              </a:ext>
            </a:extLst>
          </p:cNvPr>
          <p:cNvSpPr>
            <a:spLocks noGrp="1"/>
          </p:cNvSpPr>
          <p:nvPr>
            <p:ph type="body" sz="quarter" idx="11" hasCustomPrompt="1"/>
          </p:nvPr>
        </p:nvSpPr>
        <p:spPr>
          <a:xfrm>
            <a:off x="501652" y="2800350"/>
            <a:ext cx="5450349" cy="2897188"/>
          </a:xfrm>
        </p:spPr>
        <p:txBody>
          <a:bodyPr>
            <a:noAutofit/>
          </a:bodyPr>
          <a:lstStyle>
            <a:lvl1pPr marL="0" indent="0">
              <a:buNone/>
              <a:defRPr baseline="0"/>
            </a:lvl1pPr>
          </a:lstStyle>
          <a:p>
            <a:pPr lvl="0"/>
            <a:r>
              <a:rPr lang="de-DE" dirty="0"/>
              <a:t>Hier erfolgt eine kurze Info, für was die Firma steht bzw. bekannt ist. </a:t>
            </a:r>
            <a:r>
              <a:rPr lang="en-US" dirty="0" err="1"/>
              <a:t>Gerne</a:t>
            </a:r>
            <a:r>
              <a:rPr lang="en-US" dirty="0"/>
              <a:t> </a:t>
            </a:r>
            <a:r>
              <a:rPr lang="en-US" dirty="0" err="1"/>
              <a:t>noch</a:t>
            </a:r>
            <a:r>
              <a:rPr lang="en-US" dirty="0"/>
              <a:t> </a:t>
            </a:r>
            <a:r>
              <a:rPr lang="en-US" dirty="0" err="1"/>
              <a:t>ein</a:t>
            </a:r>
            <a:r>
              <a:rPr lang="en-US" dirty="0"/>
              <a:t> </a:t>
            </a:r>
            <a:r>
              <a:rPr lang="en-US" dirty="0" err="1"/>
              <a:t>weiteres</a:t>
            </a:r>
            <a:r>
              <a:rPr lang="en-US" dirty="0"/>
              <a:t> </a:t>
            </a:r>
            <a:r>
              <a:rPr lang="en-US" dirty="0" err="1"/>
              <a:t>passendes</a:t>
            </a:r>
            <a:r>
              <a:rPr lang="en-US" dirty="0"/>
              <a:t> </a:t>
            </a:r>
            <a:r>
              <a:rPr lang="en-US" dirty="0" err="1"/>
              <a:t>Bildmotiv</a:t>
            </a:r>
            <a:r>
              <a:rPr lang="en-US" dirty="0"/>
              <a:t> auf der </a:t>
            </a:r>
            <a:r>
              <a:rPr lang="en-US" dirty="0" err="1"/>
              <a:t>rechten</a:t>
            </a:r>
            <a:r>
              <a:rPr lang="en-US" dirty="0"/>
              <a:t> </a:t>
            </a:r>
            <a:r>
              <a:rPr lang="en-US" dirty="0" err="1"/>
              <a:t>Seite</a:t>
            </a:r>
            <a:r>
              <a:rPr lang="en-US" dirty="0"/>
              <a:t> </a:t>
            </a:r>
            <a:r>
              <a:rPr lang="en-US" dirty="0" err="1"/>
              <a:t>platzieren</a:t>
            </a:r>
            <a:r>
              <a:rPr lang="en-US" dirty="0"/>
              <a:t>. </a:t>
            </a:r>
            <a:r>
              <a:rPr lang="en-US" dirty="0" err="1"/>
              <a:t>Wichtige</a:t>
            </a:r>
            <a:r>
              <a:rPr lang="en-US" dirty="0"/>
              <a:t> </a:t>
            </a:r>
            <a:r>
              <a:rPr lang="en-US" dirty="0" err="1"/>
              <a:t>Textstellen</a:t>
            </a:r>
            <a:r>
              <a:rPr lang="en-US" dirty="0"/>
              <a:t> </a:t>
            </a:r>
            <a:r>
              <a:rPr lang="en-US" dirty="0" err="1"/>
              <a:t>können</a:t>
            </a:r>
            <a:r>
              <a:rPr lang="en-US" dirty="0"/>
              <a:t> </a:t>
            </a:r>
            <a:r>
              <a:rPr lang="en-US" dirty="0" err="1"/>
              <a:t>durch</a:t>
            </a:r>
            <a:r>
              <a:rPr lang="en-US" dirty="0"/>
              <a:t> dick und CI </a:t>
            </a:r>
            <a:r>
              <a:rPr lang="en-US" dirty="0" err="1"/>
              <a:t>Farbe</a:t>
            </a:r>
            <a:r>
              <a:rPr lang="en-US" dirty="0"/>
              <a:t> (</a:t>
            </a:r>
            <a:r>
              <a:rPr lang="en-US" dirty="0" err="1"/>
              <a:t>bevorzugt</a:t>
            </a:r>
            <a:r>
              <a:rPr lang="en-US" dirty="0"/>
              <a:t> </a:t>
            </a:r>
            <a:r>
              <a:rPr lang="en-US" dirty="0" err="1"/>
              <a:t>gelb</a:t>
            </a:r>
            <a:r>
              <a:rPr lang="en-US" dirty="0"/>
              <a:t>) </a:t>
            </a:r>
            <a:r>
              <a:rPr lang="en-US" dirty="0" err="1"/>
              <a:t>hervorgehoben</a:t>
            </a:r>
            <a:r>
              <a:rPr lang="en-US" dirty="0"/>
              <a:t> warden.</a:t>
            </a:r>
          </a:p>
        </p:txBody>
      </p:sp>
      <p:sp>
        <p:nvSpPr>
          <p:cNvPr id="8" name="Datumsplatzhalter 3">
            <a:extLst>
              <a:ext uri="{FF2B5EF4-FFF2-40B4-BE49-F238E27FC236}">
                <a16:creationId xmlns:a16="http://schemas.microsoft.com/office/drawing/2014/main" id="{AC2D1502-B982-1C2C-5022-44C857AFCDF0}"/>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6/23/2025</a:t>
            </a:fld>
            <a:endParaRPr lang="en-US"/>
          </a:p>
        </p:txBody>
      </p:sp>
      <p:sp>
        <p:nvSpPr>
          <p:cNvPr id="10" name="Fußzeilenplatzhalter 4">
            <a:extLst>
              <a:ext uri="{FF2B5EF4-FFF2-40B4-BE49-F238E27FC236}">
                <a16:creationId xmlns:a16="http://schemas.microsoft.com/office/drawing/2014/main" id="{95A8DA64-135A-C476-1ADC-18DC523C7688}"/>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12" name="Foliennummernplatzhalter 5">
            <a:extLst>
              <a:ext uri="{FF2B5EF4-FFF2-40B4-BE49-F238E27FC236}">
                <a16:creationId xmlns:a16="http://schemas.microsoft.com/office/drawing/2014/main" id="{999C9385-B934-5FA5-E9F2-57086DE2585F}"/>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
        <p:nvSpPr>
          <p:cNvPr id="14" name="Bildplatzhalter 4"/>
          <p:cNvSpPr>
            <a:spLocks noGrp="1"/>
          </p:cNvSpPr>
          <p:nvPr>
            <p:ph type="pic" sz="quarter" idx="13" hasCustomPrompt="1"/>
          </p:nvPr>
        </p:nvSpPr>
        <p:spPr>
          <a:xfrm>
            <a:off x="501650" y="2054225"/>
            <a:ext cx="5449888" cy="598488"/>
          </a:xfrm>
        </p:spPr>
        <p:txBody>
          <a:bodyPr/>
          <a:lstStyle>
            <a:lvl1pPr marL="0" indent="0">
              <a:buNone/>
              <a:defRPr/>
            </a:lvl1pPr>
          </a:lstStyle>
          <a:p>
            <a:r>
              <a:rPr lang="de-DE" dirty="0"/>
              <a:t>Logo der Firma</a:t>
            </a:r>
          </a:p>
        </p:txBody>
      </p:sp>
    </p:spTree>
    <p:extLst>
      <p:ext uri="{BB962C8B-B14F-4D97-AF65-F5344CB8AC3E}">
        <p14:creationId xmlns:p14="http://schemas.microsoft.com/office/powerpoint/2010/main" val="1763690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 mit Objek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657FA4BA-9C78-880A-FE7C-D22006F4C0C2}"/>
              </a:ext>
            </a:extLst>
          </p:cNvPr>
          <p:cNvGraphicFramePr>
            <a:graphicFrameLocks noChangeAspect="1"/>
          </p:cNvGraphicFramePr>
          <p:nvPr userDrawn="1">
            <p:custDataLst>
              <p:tags r:id="rId1"/>
            </p:custDataLst>
            <p:extLst>
              <p:ext uri="{D42A27DB-BD31-4B8C-83A1-F6EECF244321}">
                <p14:modId xmlns:p14="http://schemas.microsoft.com/office/powerpoint/2010/main" val="1873516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84" imgH="384" progId="TCLayout.ActiveDocument.1">
                  <p:embed/>
                </p:oleObj>
              </mc:Choice>
              <mc:Fallback>
                <p:oleObj name="think-cell Folie" r:id="rId3" imgW="384" imgH="384" progId="TCLayout.ActiveDocument.1">
                  <p:embed/>
                  <p:pic>
                    <p:nvPicPr>
                      <p:cNvPr id="9" name="think-cell data - do not delete" hidden="1">
                        <a:extLst>
                          <a:ext uri="{FF2B5EF4-FFF2-40B4-BE49-F238E27FC236}">
                            <a16:creationId xmlns:a16="http://schemas.microsoft.com/office/drawing/2014/main" id="{657FA4BA-9C78-880A-FE7C-D22006F4C0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3ECA511-F806-6771-F70B-FC16ECB32016}"/>
              </a:ext>
            </a:extLst>
          </p:cNvPr>
          <p:cNvSpPr>
            <a:spLocks noGrp="1"/>
          </p:cNvSpPr>
          <p:nvPr>
            <p:ph type="title" hasCustomPrompt="1"/>
          </p:nvPr>
        </p:nvSpPr>
        <p:spPr>
          <a:xfrm>
            <a:off x="501651" y="692150"/>
            <a:ext cx="11188699" cy="861774"/>
          </a:xfrm>
          <a:prstGeom prst="rect">
            <a:avLst/>
          </a:prstGeom>
        </p:spPr>
        <p:txBody>
          <a:bodyPr vert="horz"/>
          <a:lstStyle/>
          <a:p>
            <a:r>
              <a:rPr lang="de-DE" sz="2400" dirty="0">
                <a:solidFill>
                  <a:schemeClr val="bg1"/>
                </a:solidFill>
              </a:rPr>
              <a:t>DAS IST EINE BEISPIELHEADLINE</a:t>
            </a:r>
            <a:br>
              <a:rPr lang="de-DE" sz="2400" dirty="0">
                <a:solidFill>
                  <a:schemeClr val="bg1"/>
                </a:solidFill>
              </a:rPr>
            </a:br>
            <a:r>
              <a:rPr lang="de-DE" sz="2400" dirty="0">
                <a:solidFill>
                  <a:schemeClr val="bg1"/>
                </a:solidFill>
              </a:rPr>
              <a:t>MAXIMAL ZWEI ZEILEN</a:t>
            </a:r>
            <a:endParaRPr lang="en-US" dirty="0"/>
          </a:p>
        </p:txBody>
      </p:sp>
      <p:sp>
        <p:nvSpPr>
          <p:cNvPr id="3" name="Inhaltsplatzhalter 2">
            <a:extLst>
              <a:ext uri="{FF2B5EF4-FFF2-40B4-BE49-F238E27FC236}">
                <a16:creationId xmlns:a16="http://schemas.microsoft.com/office/drawing/2014/main" id="{D8EAE16B-368E-363C-BDF6-CFD226C1C147}"/>
              </a:ext>
            </a:extLst>
          </p:cNvPr>
          <p:cNvSpPr>
            <a:spLocks noGrp="1"/>
          </p:cNvSpPr>
          <p:nvPr>
            <p:ph sz="half" idx="1" hasCustomPrompt="1"/>
          </p:nvPr>
        </p:nvSpPr>
        <p:spPr>
          <a:xfrm>
            <a:off x="501652" y="2054225"/>
            <a:ext cx="5450349" cy="3643313"/>
          </a:xfrm>
          <a:solidFill>
            <a:srgbClr val="003DA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lvl1pPr>
              <a:defRPr lang="en-US" sz="1800" dirty="0">
                <a:solidFill>
                  <a:schemeClr val="lt1"/>
                </a:solidFill>
                <a:ea typeface="+mn-ea"/>
                <a:cs typeface="+mn-cs"/>
              </a:defRPr>
            </a:lvl1pPr>
          </a:lstStyle>
          <a:p>
            <a:pPr marL="0" lvl="0" indent="0" algn="ctr">
              <a:buFontTx/>
              <a:buNone/>
            </a:pPr>
            <a:r>
              <a:rPr lang="de-DE" dirty="0"/>
              <a:t>Bitte Objekt einfügen</a:t>
            </a:r>
            <a:endParaRPr lang="en-US" dirty="0"/>
          </a:p>
        </p:txBody>
      </p:sp>
      <p:sp>
        <p:nvSpPr>
          <p:cNvPr id="11" name="Textplatzhalter 17">
            <a:extLst>
              <a:ext uri="{FF2B5EF4-FFF2-40B4-BE49-F238E27FC236}">
                <a16:creationId xmlns:a16="http://schemas.microsoft.com/office/drawing/2014/main" id="{13D82488-2208-16D8-91CA-7D5E5683B767}"/>
              </a:ext>
            </a:extLst>
          </p:cNvPr>
          <p:cNvSpPr>
            <a:spLocks noGrp="1"/>
          </p:cNvSpPr>
          <p:nvPr>
            <p:ph type="body" sz="quarter" idx="11"/>
          </p:nvPr>
        </p:nvSpPr>
        <p:spPr>
          <a:xfrm>
            <a:off x="6240001" y="2054225"/>
            <a:ext cx="5450349" cy="3643313"/>
          </a:xfr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Datumsplatzhalter 3">
            <a:extLst>
              <a:ext uri="{FF2B5EF4-FFF2-40B4-BE49-F238E27FC236}">
                <a16:creationId xmlns:a16="http://schemas.microsoft.com/office/drawing/2014/main" id="{B40192F9-6185-B249-D6CD-639285BB76E5}"/>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6/23/2025</a:t>
            </a:fld>
            <a:endParaRPr lang="en-US"/>
          </a:p>
        </p:txBody>
      </p:sp>
      <p:sp>
        <p:nvSpPr>
          <p:cNvPr id="10" name="Fußzeilenplatzhalter 4">
            <a:extLst>
              <a:ext uri="{FF2B5EF4-FFF2-40B4-BE49-F238E27FC236}">
                <a16:creationId xmlns:a16="http://schemas.microsoft.com/office/drawing/2014/main" id="{72FDD112-270A-F1C0-1D03-D85FC651B82F}"/>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dirty="0"/>
              <a:t>AUGSBURG | BREMEN | DUSSELDORF | GERA | HAMBURG | HANOVER | HEBDEN BRIDGE | LUDWIGSHAFEN | MUNICH | NUREMBERG | OSNABRUECK | SCHORNDORF</a:t>
            </a:r>
          </a:p>
        </p:txBody>
      </p:sp>
      <p:sp>
        <p:nvSpPr>
          <p:cNvPr id="12" name="Foliennummernplatzhalter 5">
            <a:extLst>
              <a:ext uri="{FF2B5EF4-FFF2-40B4-BE49-F238E27FC236}">
                <a16:creationId xmlns:a16="http://schemas.microsoft.com/office/drawing/2014/main" id="{E4665094-E38A-086C-7487-F69F4041D988}"/>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spTree>
    <p:extLst>
      <p:ext uri="{BB962C8B-B14F-4D97-AF65-F5344CB8AC3E}">
        <p14:creationId xmlns:p14="http://schemas.microsoft.com/office/powerpoint/2010/main" val="3236883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0.xml"/><Relationship Id="rId7"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ags" Target="../tags/tag20.xml"/><Relationship Id="rId5"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24.xml"/><Relationship Id="rId7" Type="http://schemas.openxmlformats.org/officeDocument/2006/relationships/image" Target="../media/image1.emf"/><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oleObject" Target="../embeddings/oleObject1.bin"/><Relationship Id="rId5" Type="http://schemas.openxmlformats.org/officeDocument/2006/relationships/tags" Target="../tags/tag25.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5" name="think-cell data - do not delete" hidden="1">
            <a:extLst>
              <a:ext uri="{FF2B5EF4-FFF2-40B4-BE49-F238E27FC236}">
                <a16:creationId xmlns:a16="http://schemas.microsoft.com/office/drawing/2014/main" id="{F3627DB2-4267-A1F7-65BA-F1988D2F9B8A}"/>
              </a:ext>
            </a:extLst>
          </p:cNvPr>
          <p:cNvGraphicFramePr>
            <a:graphicFrameLocks noChangeAspect="1"/>
          </p:cNvGraphicFramePr>
          <p:nvPr userDrawn="1">
            <p:custDataLst>
              <p:tags r:id="rId19"/>
            </p:custDataLst>
            <p:extLst>
              <p:ext uri="{D42A27DB-BD31-4B8C-83A1-F6EECF244321}">
                <p14:modId xmlns:p14="http://schemas.microsoft.com/office/powerpoint/2010/main" val="687758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0" imgW="384" imgH="384" progId="TCLayout.ActiveDocument.1">
                  <p:embed/>
                </p:oleObj>
              </mc:Choice>
              <mc:Fallback>
                <p:oleObj name="think-cell Folie" r:id="rId20" imgW="384" imgH="384" progId="TCLayout.ActiveDocument.1">
                  <p:embed/>
                  <p:pic>
                    <p:nvPicPr>
                      <p:cNvPr id="35" name="think-cell data - do not delete" hidden="1">
                        <a:extLst>
                          <a:ext uri="{FF2B5EF4-FFF2-40B4-BE49-F238E27FC236}">
                            <a16:creationId xmlns:a16="http://schemas.microsoft.com/office/drawing/2014/main" id="{F3627DB2-4267-A1F7-65BA-F1988D2F9B8A}"/>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137" name="Rechteck 136">
            <a:extLst>
              <a:ext uri="{FF2B5EF4-FFF2-40B4-BE49-F238E27FC236}">
                <a16:creationId xmlns:a16="http://schemas.microsoft.com/office/drawing/2014/main" id="{A1A634A9-E426-5CE1-7DDD-6597870BDB23}"/>
              </a:ext>
            </a:extLst>
          </p:cNvPr>
          <p:cNvSpPr>
            <a:spLocks/>
          </p:cNvSpPr>
          <p:nvPr userDrawn="1"/>
        </p:nvSpPr>
        <p:spPr bwMode="gray">
          <a:xfrm>
            <a:off x="0" y="0"/>
            <a:ext cx="12192000" cy="1700213"/>
          </a:xfrm>
          <a:prstGeom prst="rect">
            <a:avLst/>
          </a:prstGeom>
          <a:blipFill>
            <a:blip r:embed="rId22"/>
            <a:srcRect/>
            <a:stretch>
              <a:fillRect l="-4421" r="-44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noProof="0" dirty="0"/>
          </a:p>
        </p:txBody>
      </p:sp>
      <p:sp>
        <p:nvSpPr>
          <p:cNvPr id="10" name="Rechteck 9">
            <a:extLst>
              <a:ext uri="{FF2B5EF4-FFF2-40B4-BE49-F238E27FC236}">
                <a16:creationId xmlns:a16="http://schemas.microsoft.com/office/drawing/2014/main" id="{0B9CFCAD-A5C4-E7CB-5018-B8D226A4E843}"/>
              </a:ext>
            </a:extLst>
          </p:cNvPr>
          <p:cNvSpPr>
            <a:spLocks/>
          </p:cNvSpPr>
          <p:nvPr userDrawn="1"/>
        </p:nvSpPr>
        <p:spPr bwMode="gray">
          <a:xfrm>
            <a:off x="-5433" y="0"/>
            <a:ext cx="12197433" cy="1700213"/>
          </a:xfrm>
          <a:prstGeom prst="rect">
            <a:avLst/>
          </a:prstGeom>
          <a:solidFill>
            <a:srgbClr val="003DA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noProof="0" dirty="0"/>
          </a:p>
        </p:txBody>
      </p:sp>
      <p:sp>
        <p:nvSpPr>
          <p:cNvPr id="2" name="Titelplatzhalter 1">
            <a:extLst>
              <a:ext uri="{FF2B5EF4-FFF2-40B4-BE49-F238E27FC236}">
                <a16:creationId xmlns:a16="http://schemas.microsoft.com/office/drawing/2014/main" id="{023232B4-782A-A86E-0AE0-03C13ACA0493}"/>
              </a:ext>
            </a:extLst>
          </p:cNvPr>
          <p:cNvSpPr>
            <a:spLocks noGrp="1"/>
          </p:cNvSpPr>
          <p:nvPr>
            <p:ph type="title"/>
          </p:nvPr>
        </p:nvSpPr>
        <p:spPr>
          <a:xfrm>
            <a:off x="501650" y="692150"/>
            <a:ext cx="11188699" cy="861774"/>
          </a:xfrm>
          <a:prstGeom prst="rect">
            <a:avLst/>
          </a:prstGeom>
        </p:spPr>
        <p:txBody>
          <a:bodyPr vert="horz" lIns="0" tIns="0" rIns="0" bIns="0" rtlCol="0" anchor="t">
            <a:noAutofit/>
          </a:bodyPr>
          <a:lstStyle/>
          <a:p>
            <a:r>
              <a:rPr lang="de-DE" sz="2800" dirty="0">
                <a:solidFill>
                  <a:schemeClr val="bg1"/>
                </a:solidFill>
              </a:rPr>
              <a:t>DAS IST EINE BEISPIELHEADLINE</a:t>
            </a:r>
            <a:br>
              <a:rPr lang="de-DE" sz="2800" dirty="0">
                <a:solidFill>
                  <a:schemeClr val="bg1"/>
                </a:solidFill>
              </a:rPr>
            </a:br>
            <a:r>
              <a:rPr lang="de-DE" sz="2800" dirty="0">
                <a:solidFill>
                  <a:schemeClr val="bg1"/>
                </a:solidFill>
              </a:rPr>
              <a:t>MAXIMAL ZWEI ZEILEN</a:t>
            </a:r>
            <a:endParaRPr lang="en-US" dirty="0"/>
          </a:p>
        </p:txBody>
      </p:sp>
      <p:sp>
        <p:nvSpPr>
          <p:cNvPr id="3" name="Textplatzhalter 2">
            <a:extLst>
              <a:ext uri="{FF2B5EF4-FFF2-40B4-BE49-F238E27FC236}">
                <a16:creationId xmlns:a16="http://schemas.microsoft.com/office/drawing/2014/main" id="{7A23ACBA-08CE-F18A-2B2A-587767A35A87}"/>
              </a:ext>
            </a:extLst>
          </p:cNvPr>
          <p:cNvSpPr>
            <a:spLocks noGrp="1"/>
          </p:cNvSpPr>
          <p:nvPr>
            <p:ph type="body" idx="1"/>
          </p:nvPr>
        </p:nvSpPr>
        <p:spPr>
          <a:xfrm>
            <a:off x="501651" y="2057400"/>
            <a:ext cx="11174412" cy="3640138"/>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a:extLst>
              <a:ext uri="{FF2B5EF4-FFF2-40B4-BE49-F238E27FC236}">
                <a16:creationId xmlns:a16="http://schemas.microsoft.com/office/drawing/2014/main" id="{26C0AF9F-071E-4419-16D3-236A696CBF3C}"/>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6/23/2025</a:t>
            </a:fld>
            <a:endParaRPr lang="en-US"/>
          </a:p>
        </p:txBody>
      </p:sp>
      <p:sp>
        <p:nvSpPr>
          <p:cNvPr id="5" name="Fußzeilenplatzhalter 4">
            <a:extLst>
              <a:ext uri="{FF2B5EF4-FFF2-40B4-BE49-F238E27FC236}">
                <a16:creationId xmlns:a16="http://schemas.microsoft.com/office/drawing/2014/main" id="{DAA750F9-574A-D674-65F1-2BA637CA4715}"/>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a:t>AUGSBURG | BREMEN | DUSSELDORF | GERA | HAMBURG | HANOVER | HEBDEN BRIDGE | LUDWIGSHAFEN | MUNICH | NUREMBERG | OSNABRUECK | SCHORNDORF</a:t>
            </a:r>
            <a:endParaRPr lang="en-US" dirty="0"/>
          </a:p>
        </p:txBody>
      </p:sp>
      <p:sp>
        <p:nvSpPr>
          <p:cNvPr id="6" name="Foliennummernplatzhalter 5">
            <a:extLst>
              <a:ext uri="{FF2B5EF4-FFF2-40B4-BE49-F238E27FC236}">
                <a16:creationId xmlns:a16="http://schemas.microsoft.com/office/drawing/2014/main" id="{E4924422-D586-3F56-AA0E-97A27E6C214F}"/>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grpSp>
        <p:nvGrpSpPr>
          <p:cNvPr id="125" name="Gruppieren 124">
            <a:extLst>
              <a:ext uri="{FF2B5EF4-FFF2-40B4-BE49-F238E27FC236}">
                <a16:creationId xmlns:a16="http://schemas.microsoft.com/office/drawing/2014/main" id="{228D0AEB-D02B-1789-9CAA-798064B2BC0F}"/>
              </a:ext>
            </a:extLst>
          </p:cNvPr>
          <p:cNvGrpSpPr/>
          <p:nvPr userDrawn="1"/>
        </p:nvGrpSpPr>
        <p:grpSpPr>
          <a:xfrm>
            <a:off x="-397135" y="2060575"/>
            <a:ext cx="12980837" cy="0"/>
            <a:chOff x="-397135" y="1700213"/>
            <a:chExt cx="12980837" cy="0"/>
          </a:xfrm>
        </p:grpSpPr>
        <p:cxnSp>
          <p:nvCxnSpPr>
            <p:cNvPr id="19" name="Gerade Verbindung 5">
              <a:extLst>
                <a:ext uri="{FF2B5EF4-FFF2-40B4-BE49-F238E27FC236}">
                  <a16:creationId xmlns:a16="http://schemas.microsoft.com/office/drawing/2014/main" id="{8E98569C-B62F-3E0E-6F47-7BFFA6233D83}"/>
                </a:ext>
              </a:extLst>
            </p:cNvPr>
            <p:cNvCxnSpPr/>
            <p:nvPr userDrawn="1"/>
          </p:nvCxnSpPr>
          <p:spPr>
            <a:xfrm flipH="1">
              <a:off x="-397135" y="1700213"/>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Gerade Verbindung 63">
              <a:extLst>
                <a:ext uri="{FF2B5EF4-FFF2-40B4-BE49-F238E27FC236}">
                  <a16:creationId xmlns:a16="http://schemas.microsoft.com/office/drawing/2014/main" id="{2503C001-745C-139C-5971-238F465EFF19}"/>
                </a:ext>
              </a:extLst>
            </p:cNvPr>
            <p:cNvCxnSpPr/>
            <p:nvPr userDrawn="1"/>
          </p:nvCxnSpPr>
          <p:spPr>
            <a:xfrm flipH="1">
              <a:off x="12353665" y="1700213"/>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0" name="Gruppieren 59">
            <a:extLst>
              <a:ext uri="{FF2B5EF4-FFF2-40B4-BE49-F238E27FC236}">
                <a16:creationId xmlns:a16="http://schemas.microsoft.com/office/drawing/2014/main" id="{773247CF-B8B4-EF4D-9873-95B7D7B68B21}"/>
              </a:ext>
            </a:extLst>
          </p:cNvPr>
          <p:cNvGrpSpPr/>
          <p:nvPr userDrawn="1"/>
        </p:nvGrpSpPr>
        <p:grpSpPr>
          <a:xfrm>
            <a:off x="5951538" y="-285647"/>
            <a:ext cx="288925" cy="172528"/>
            <a:chOff x="5951538" y="-285647"/>
            <a:chExt cx="288925" cy="172528"/>
          </a:xfrm>
        </p:grpSpPr>
        <p:cxnSp>
          <p:nvCxnSpPr>
            <p:cNvPr id="31" name="Gerade Verbindung 51">
              <a:extLst>
                <a:ext uri="{FF2B5EF4-FFF2-40B4-BE49-F238E27FC236}">
                  <a16:creationId xmlns:a16="http://schemas.microsoft.com/office/drawing/2014/main" id="{4B4E03D5-82FF-000D-5A7B-EDE1D83165EB}"/>
                </a:ext>
              </a:extLst>
            </p:cNvPr>
            <p:cNvCxnSpPr>
              <a:cxnSpLocks/>
            </p:cNvCxnSpPr>
            <p:nvPr userDrawn="1"/>
          </p:nvCxnSpPr>
          <p:spPr>
            <a:xfrm rot="5400000" flipH="1">
              <a:off x="5865274" y="-199383"/>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Gerade Verbindung 52">
              <a:extLst>
                <a:ext uri="{FF2B5EF4-FFF2-40B4-BE49-F238E27FC236}">
                  <a16:creationId xmlns:a16="http://schemas.microsoft.com/office/drawing/2014/main" id="{39EA0D60-E999-0195-85E3-853CCE055DF9}"/>
                </a:ext>
              </a:extLst>
            </p:cNvPr>
            <p:cNvCxnSpPr>
              <a:cxnSpLocks/>
            </p:cNvCxnSpPr>
            <p:nvPr userDrawn="1"/>
          </p:nvCxnSpPr>
          <p:spPr>
            <a:xfrm rot="5400000" flipH="1">
              <a:off x="6154199" y="-199383"/>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45" name="Gruppieren 144">
            <a:extLst>
              <a:ext uri="{FF2B5EF4-FFF2-40B4-BE49-F238E27FC236}">
                <a16:creationId xmlns:a16="http://schemas.microsoft.com/office/drawing/2014/main" id="{F7FB78CC-166A-FCC6-EF26-04F5ABAD1539}"/>
              </a:ext>
            </a:extLst>
          </p:cNvPr>
          <p:cNvGrpSpPr/>
          <p:nvPr userDrawn="1"/>
        </p:nvGrpSpPr>
        <p:grpSpPr>
          <a:xfrm>
            <a:off x="-397135" y="1704446"/>
            <a:ext cx="12980837" cy="0"/>
            <a:chOff x="-397135" y="1196446"/>
            <a:chExt cx="12980837" cy="0"/>
          </a:xfrm>
        </p:grpSpPr>
        <p:cxnSp>
          <p:nvCxnSpPr>
            <p:cNvPr id="146" name="Gerade Verbindung 44">
              <a:extLst>
                <a:ext uri="{FF2B5EF4-FFF2-40B4-BE49-F238E27FC236}">
                  <a16:creationId xmlns:a16="http://schemas.microsoft.com/office/drawing/2014/main" id="{A446933F-0AFC-1512-F5D4-BD0AC48B07D4}"/>
                </a:ext>
              </a:extLst>
            </p:cNvPr>
            <p:cNvCxnSpPr/>
            <p:nvPr userDrawn="1"/>
          </p:nvCxnSpPr>
          <p:spPr>
            <a:xfrm flipH="1">
              <a:off x="-397135" y="1196446"/>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7" name="Gerade Verbindung 65">
              <a:extLst>
                <a:ext uri="{FF2B5EF4-FFF2-40B4-BE49-F238E27FC236}">
                  <a16:creationId xmlns:a16="http://schemas.microsoft.com/office/drawing/2014/main" id="{C04C1E04-C0CC-88AB-3087-F996F774BDDD}"/>
                </a:ext>
              </a:extLst>
            </p:cNvPr>
            <p:cNvCxnSpPr/>
            <p:nvPr userDrawn="1"/>
          </p:nvCxnSpPr>
          <p:spPr>
            <a:xfrm flipH="1">
              <a:off x="12353665" y="1196446"/>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4" name="Gruppieren 13">
            <a:extLst>
              <a:ext uri="{FF2B5EF4-FFF2-40B4-BE49-F238E27FC236}">
                <a16:creationId xmlns:a16="http://schemas.microsoft.com/office/drawing/2014/main" id="{B3119935-17F8-1B05-6633-F72A2D538C87}"/>
              </a:ext>
            </a:extLst>
          </p:cNvPr>
          <p:cNvGrpSpPr>
            <a:grpSpLocks noChangeAspect="1"/>
          </p:cNvGrpSpPr>
          <p:nvPr userDrawn="1"/>
        </p:nvGrpSpPr>
        <p:grpSpPr bwMode="gray">
          <a:xfrm>
            <a:off x="10249290" y="221991"/>
            <a:ext cx="1440000" cy="112972"/>
            <a:chOff x="6460986" y="477897"/>
            <a:chExt cx="2190421" cy="169783"/>
          </a:xfrm>
          <a:solidFill>
            <a:schemeClr val="bg1"/>
          </a:solidFill>
        </p:grpSpPr>
        <p:sp>
          <p:nvSpPr>
            <p:cNvPr id="21" name="Freihandform: Form 20">
              <a:extLst>
                <a:ext uri="{FF2B5EF4-FFF2-40B4-BE49-F238E27FC236}">
                  <a16:creationId xmlns:a16="http://schemas.microsoft.com/office/drawing/2014/main" id="{45E32006-6FC9-E274-4BE1-394018ED5ACE}"/>
                </a:ext>
              </a:extLst>
            </p:cNvPr>
            <p:cNvSpPr/>
            <p:nvPr/>
          </p:nvSpPr>
          <p:spPr bwMode="gray">
            <a:xfrm>
              <a:off x="6460986" y="477897"/>
              <a:ext cx="234568" cy="167549"/>
            </a:xfrm>
            <a:custGeom>
              <a:avLst/>
              <a:gdLst>
                <a:gd name="connsiteX0" fmla="*/ 211112 w 234568"/>
                <a:gd name="connsiteY0" fmla="*/ 0 h 167548"/>
                <a:gd name="connsiteX1" fmla="*/ 119518 w 234568"/>
                <a:gd name="connsiteY1" fmla="*/ 154145 h 167548"/>
                <a:gd name="connsiteX2" fmla="*/ 26808 w 234568"/>
                <a:gd name="connsiteY2" fmla="*/ 0 h 167548"/>
                <a:gd name="connsiteX3" fmla="*/ 0 w 234568"/>
                <a:gd name="connsiteY3" fmla="*/ 0 h 167548"/>
                <a:gd name="connsiteX4" fmla="*/ 0 w 234568"/>
                <a:gd name="connsiteY4" fmla="*/ 174251 h 167548"/>
                <a:gd name="connsiteX5" fmla="*/ 17872 w 234568"/>
                <a:gd name="connsiteY5" fmla="*/ 174251 h 167548"/>
                <a:gd name="connsiteX6" fmla="*/ 17872 w 234568"/>
                <a:gd name="connsiteY6" fmla="*/ 15638 h 167548"/>
                <a:gd name="connsiteX7" fmla="*/ 17872 w 234568"/>
                <a:gd name="connsiteY7" fmla="*/ 15638 h 167548"/>
                <a:gd name="connsiteX8" fmla="*/ 112817 w 234568"/>
                <a:gd name="connsiteY8" fmla="*/ 174251 h 167548"/>
                <a:gd name="connsiteX9" fmla="*/ 125103 w 234568"/>
                <a:gd name="connsiteY9" fmla="*/ 174251 h 167548"/>
                <a:gd name="connsiteX10" fmla="*/ 220047 w 234568"/>
                <a:gd name="connsiteY10" fmla="*/ 15638 h 167548"/>
                <a:gd name="connsiteX11" fmla="*/ 221164 w 234568"/>
                <a:gd name="connsiteY11" fmla="*/ 15638 h 167548"/>
                <a:gd name="connsiteX12" fmla="*/ 221164 w 234568"/>
                <a:gd name="connsiteY12" fmla="*/ 174251 h 167548"/>
                <a:gd name="connsiteX13" fmla="*/ 237919 w 234568"/>
                <a:gd name="connsiteY13" fmla="*/ 174251 h 167548"/>
                <a:gd name="connsiteX14" fmla="*/ 237919 w 234568"/>
                <a:gd name="connsiteY14" fmla="*/ 0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568" h="167548">
                  <a:moveTo>
                    <a:pt x="211112" y="0"/>
                  </a:moveTo>
                  <a:lnTo>
                    <a:pt x="119518" y="154145"/>
                  </a:lnTo>
                  <a:lnTo>
                    <a:pt x="26808" y="0"/>
                  </a:lnTo>
                  <a:lnTo>
                    <a:pt x="0" y="0"/>
                  </a:lnTo>
                  <a:lnTo>
                    <a:pt x="0" y="174251"/>
                  </a:lnTo>
                  <a:lnTo>
                    <a:pt x="17872" y="174251"/>
                  </a:lnTo>
                  <a:lnTo>
                    <a:pt x="17872" y="15638"/>
                  </a:lnTo>
                  <a:lnTo>
                    <a:pt x="17872" y="15638"/>
                  </a:lnTo>
                  <a:lnTo>
                    <a:pt x="112817" y="174251"/>
                  </a:lnTo>
                  <a:lnTo>
                    <a:pt x="125103" y="174251"/>
                  </a:lnTo>
                  <a:lnTo>
                    <a:pt x="220047" y="15638"/>
                  </a:lnTo>
                  <a:lnTo>
                    <a:pt x="221164" y="15638"/>
                  </a:lnTo>
                  <a:lnTo>
                    <a:pt x="221164" y="174251"/>
                  </a:lnTo>
                  <a:lnTo>
                    <a:pt x="237919" y="174251"/>
                  </a:lnTo>
                  <a:lnTo>
                    <a:pt x="237919" y="0"/>
                  </a:lnTo>
                  <a:close/>
                </a:path>
              </a:pathLst>
            </a:custGeom>
            <a:grpFill/>
            <a:ln w="11159" cap="flat">
              <a:noFill/>
              <a:prstDash val="solid"/>
              <a:miter/>
            </a:ln>
          </p:spPr>
          <p:txBody>
            <a:bodyPr rtlCol="0" anchor="ctr"/>
            <a:lstStyle/>
            <a:p>
              <a:endParaRPr lang="de-DE" noProof="0" dirty="0"/>
            </a:p>
          </p:txBody>
        </p:sp>
        <p:sp>
          <p:nvSpPr>
            <p:cNvPr id="34" name="Freihandform: Form 33">
              <a:extLst>
                <a:ext uri="{FF2B5EF4-FFF2-40B4-BE49-F238E27FC236}">
                  <a16:creationId xmlns:a16="http://schemas.microsoft.com/office/drawing/2014/main" id="{7A5675E8-450A-2F2C-9723-DF6EBF71792D}"/>
                </a:ext>
              </a:extLst>
            </p:cNvPr>
            <p:cNvSpPr/>
            <p:nvPr/>
          </p:nvSpPr>
          <p:spPr bwMode="gray">
            <a:xfrm>
              <a:off x="6731298" y="524811"/>
              <a:ext cx="122869" cy="122869"/>
            </a:xfrm>
            <a:custGeom>
              <a:avLst/>
              <a:gdLst>
                <a:gd name="connsiteX0" fmla="*/ 0 w 122869"/>
                <a:gd name="connsiteY0" fmla="*/ 0 h 122869"/>
                <a:gd name="connsiteX1" fmla="*/ 0 w 122869"/>
                <a:gd name="connsiteY1" fmla="*/ 127337 h 122869"/>
                <a:gd name="connsiteX2" fmla="*/ 126220 w 122869"/>
                <a:gd name="connsiteY2" fmla="*/ 127337 h 122869"/>
                <a:gd name="connsiteX3" fmla="*/ 126220 w 122869"/>
                <a:gd name="connsiteY3" fmla="*/ 112816 h 122869"/>
                <a:gd name="connsiteX4" fmla="*/ 17872 w 122869"/>
                <a:gd name="connsiteY4" fmla="*/ 112816 h 122869"/>
                <a:gd name="connsiteX5" fmla="*/ 17872 w 122869"/>
                <a:gd name="connsiteY5" fmla="*/ 69253 h 122869"/>
                <a:gd name="connsiteX6" fmla="*/ 120635 w 122869"/>
                <a:gd name="connsiteY6" fmla="*/ 69253 h 122869"/>
                <a:gd name="connsiteX7" fmla="*/ 120635 w 122869"/>
                <a:gd name="connsiteY7" fmla="*/ 54733 h 122869"/>
                <a:gd name="connsiteX8" fmla="*/ 17872 w 122869"/>
                <a:gd name="connsiteY8" fmla="*/ 54733 h 122869"/>
                <a:gd name="connsiteX9" fmla="*/ 17872 w 122869"/>
                <a:gd name="connsiteY9" fmla="*/ 14521 h 122869"/>
                <a:gd name="connsiteX10" fmla="*/ 125103 w 122869"/>
                <a:gd name="connsiteY10" fmla="*/ 14521 h 122869"/>
                <a:gd name="connsiteX11" fmla="*/ 125103 w 122869"/>
                <a:gd name="connsiteY11" fmla="*/ 0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0" y="127337"/>
                  </a:lnTo>
                  <a:lnTo>
                    <a:pt x="126220" y="127337"/>
                  </a:lnTo>
                  <a:lnTo>
                    <a:pt x="126220" y="112816"/>
                  </a:lnTo>
                  <a:lnTo>
                    <a:pt x="17872" y="112816"/>
                  </a:lnTo>
                  <a:lnTo>
                    <a:pt x="17872" y="69253"/>
                  </a:lnTo>
                  <a:lnTo>
                    <a:pt x="120635" y="69253"/>
                  </a:lnTo>
                  <a:lnTo>
                    <a:pt x="120635" y="54733"/>
                  </a:lnTo>
                  <a:lnTo>
                    <a:pt x="17872" y="54733"/>
                  </a:lnTo>
                  <a:lnTo>
                    <a:pt x="17872" y="14521"/>
                  </a:lnTo>
                  <a:lnTo>
                    <a:pt x="125103" y="14521"/>
                  </a:lnTo>
                  <a:lnTo>
                    <a:pt x="125103" y="0"/>
                  </a:lnTo>
                  <a:close/>
                </a:path>
              </a:pathLst>
            </a:custGeom>
            <a:grpFill/>
            <a:ln w="11159" cap="flat">
              <a:noFill/>
              <a:prstDash val="solid"/>
              <a:miter/>
            </a:ln>
          </p:spPr>
          <p:txBody>
            <a:bodyPr rtlCol="0" anchor="ctr"/>
            <a:lstStyle/>
            <a:p>
              <a:endParaRPr lang="de-DE" noProof="0" dirty="0"/>
            </a:p>
          </p:txBody>
        </p:sp>
        <p:sp>
          <p:nvSpPr>
            <p:cNvPr id="36" name="Freihandform: Form 35">
              <a:extLst>
                <a:ext uri="{FF2B5EF4-FFF2-40B4-BE49-F238E27FC236}">
                  <a16:creationId xmlns:a16="http://schemas.microsoft.com/office/drawing/2014/main" id="{6C6EA749-11D6-C176-728E-91E59AF18244}"/>
                </a:ext>
              </a:extLst>
            </p:cNvPr>
            <p:cNvSpPr/>
            <p:nvPr/>
          </p:nvSpPr>
          <p:spPr bwMode="gray">
            <a:xfrm>
              <a:off x="6883209" y="524811"/>
              <a:ext cx="11170" cy="122869"/>
            </a:xfrm>
            <a:custGeom>
              <a:avLst/>
              <a:gdLst>
                <a:gd name="connsiteX0" fmla="*/ 0 w 11169"/>
                <a:gd name="connsiteY0" fmla="*/ 0 h 122869"/>
                <a:gd name="connsiteX1" fmla="*/ 16755 w 11169"/>
                <a:gd name="connsiteY1" fmla="*/ 0 h 122869"/>
                <a:gd name="connsiteX2" fmla="*/ 16755 w 11169"/>
                <a:gd name="connsiteY2" fmla="*/ 127337 h 122869"/>
                <a:gd name="connsiteX3" fmla="*/ 0 w 11169"/>
                <a:gd name="connsiteY3" fmla="*/ 127337 h 122869"/>
              </a:gdLst>
              <a:ahLst/>
              <a:cxnLst>
                <a:cxn ang="0">
                  <a:pos x="connsiteX0" y="connsiteY0"/>
                </a:cxn>
                <a:cxn ang="0">
                  <a:pos x="connsiteX1" y="connsiteY1"/>
                </a:cxn>
                <a:cxn ang="0">
                  <a:pos x="connsiteX2" y="connsiteY2"/>
                </a:cxn>
                <a:cxn ang="0">
                  <a:pos x="connsiteX3" y="connsiteY3"/>
                </a:cxn>
              </a:cxnLst>
              <a:rect l="l" t="t" r="r" b="b"/>
              <a:pathLst>
                <a:path w="11169" h="122869">
                  <a:moveTo>
                    <a:pt x="0" y="0"/>
                  </a:moveTo>
                  <a:lnTo>
                    <a:pt x="16755" y="0"/>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37" name="Freihandform: Form 36">
              <a:extLst>
                <a:ext uri="{FF2B5EF4-FFF2-40B4-BE49-F238E27FC236}">
                  <a16:creationId xmlns:a16="http://schemas.microsoft.com/office/drawing/2014/main" id="{1D78AD1E-BDDA-9380-BAE7-D10143BA6E58}"/>
                </a:ext>
              </a:extLst>
            </p:cNvPr>
            <p:cNvSpPr/>
            <p:nvPr/>
          </p:nvSpPr>
          <p:spPr bwMode="gray">
            <a:xfrm>
              <a:off x="6932357"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38" name="Freihandform: Form 37">
              <a:extLst>
                <a:ext uri="{FF2B5EF4-FFF2-40B4-BE49-F238E27FC236}">
                  <a16:creationId xmlns:a16="http://schemas.microsoft.com/office/drawing/2014/main" id="{F006DE5F-66AA-921C-BF87-93AD5B58B2A7}"/>
                </a:ext>
              </a:extLst>
            </p:cNvPr>
            <p:cNvSpPr/>
            <p:nvPr/>
          </p:nvSpPr>
          <p:spPr bwMode="gray">
            <a:xfrm>
              <a:off x="7105490"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39" name="Freihandform: Form 38">
              <a:extLst>
                <a:ext uri="{FF2B5EF4-FFF2-40B4-BE49-F238E27FC236}">
                  <a16:creationId xmlns:a16="http://schemas.microsoft.com/office/drawing/2014/main" id="{5A131B84-0EFA-51C8-EABE-EAB76ADDF271}"/>
                </a:ext>
              </a:extLst>
            </p:cNvPr>
            <p:cNvSpPr/>
            <p:nvPr/>
          </p:nvSpPr>
          <p:spPr bwMode="gray">
            <a:xfrm>
              <a:off x="7280858" y="524811"/>
              <a:ext cx="156379" cy="122869"/>
            </a:xfrm>
            <a:custGeom>
              <a:avLst/>
              <a:gdLst>
                <a:gd name="connsiteX0" fmla="*/ 0 w 156378"/>
                <a:gd name="connsiteY0" fmla="*/ 0 h 122869"/>
                <a:gd name="connsiteX1" fmla="*/ 25691 w 156378"/>
                <a:gd name="connsiteY1" fmla="*/ 0 h 122869"/>
                <a:gd name="connsiteX2" fmla="*/ 141858 w 156378"/>
                <a:gd name="connsiteY2" fmla="*/ 111699 h 122869"/>
                <a:gd name="connsiteX3" fmla="*/ 141858 w 156378"/>
                <a:gd name="connsiteY3" fmla="*/ 0 h 122869"/>
                <a:gd name="connsiteX4" fmla="*/ 158613 w 156378"/>
                <a:gd name="connsiteY4" fmla="*/ 0 h 122869"/>
                <a:gd name="connsiteX5" fmla="*/ 158613 w 156378"/>
                <a:gd name="connsiteY5" fmla="*/ 127337 h 122869"/>
                <a:gd name="connsiteX6" fmla="*/ 132922 w 156378"/>
                <a:gd name="connsiteY6" fmla="*/ 127337 h 122869"/>
                <a:gd name="connsiteX7" fmla="*/ 16755 w 156378"/>
                <a:gd name="connsiteY7" fmla="*/ 15638 h 122869"/>
                <a:gd name="connsiteX8" fmla="*/ 16755 w 156378"/>
                <a:gd name="connsiteY8" fmla="*/ 127337 h 122869"/>
                <a:gd name="connsiteX9" fmla="*/ 0 w 156378"/>
                <a:gd name="connsiteY9"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78" h="122869">
                  <a:moveTo>
                    <a:pt x="0" y="0"/>
                  </a:moveTo>
                  <a:lnTo>
                    <a:pt x="25691" y="0"/>
                  </a:lnTo>
                  <a:lnTo>
                    <a:pt x="141858" y="111699"/>
                  </a:lnTo>
                  <a:lnTo>
                    <a:pt x="141858" y="0"/>
                  </a:lnTo>
                  <a:lnTo>
                    <a:pt x="158613" y="0"/>
                  </a:lnTo>
                  <a:lnTo>
                    <a:pt x="158613" y="127337"/>
                  </a:lnTo>
                  <a:lnTo>
                    <a:pt x="132922" y="127337"/>
                  </a:lnTo>
                  <a:lnTo>
                    <a:pt x="16755" y="15638"/>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40" name="Freihandform: Form 39">
              <a:extLst>
                <a:ext uri="{FF2B5EF4-FFF2-40B4-BE49-F238E27FC236}">
                  <a16:creationId xmlns:a16="http://schemas.microsoft.com/office/drawing/2014/main" id="{854EA333-92D3-A855-4EA6-3C0DDFA66212}"/>
                </a:ext>
              </a:extLst>
            </p:cNvPr>
            <p:cNvSpPr/>
            <p:nvPr/>
          </p:nvSpPr>
          <p:spPr bwMode="gray">
            <a:xfrm>
              <a:off x="7471863"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7872 w 122869"/>
                <a:gd name="connsiteY3" fmla="*/ 14521 h 122869"/>
                <a:gd name="connsiteX4" fmla="*/ 17872 w 122869"/>
                <a:gd name="connsiteY4" fmla="*/ 54733 h 122869"/>
                <a:gd name="connsiteX5" fmla="*/ 120635 w 122869"/>
                <a:gd name="connsiteY5" fmla="*/ 54733 h 122869"/>
                <a:gd name="connsiteX6" fmla="*/ 120635 w 122869"/>
                <a:gd name="connsiteY6" fmla="*/ 69253 h 122869"/>
                <a:gd name="connsiteX7" fmla="*/ 17872 w 122869"/>
                <a:gd name="connsiteY7" fmla="*/ 69253 h 122869"/>
                <a:gd name="connsiteX8" fmla="*/ 17872 w 122869"/>
                <a:gd name="connsiteY8" fmla="*/ 112816 h 122869"/>
                <a:gd name="connsiteX9" fmla="*/ 126220 w 122869"/>
                <a:gd name="connsiteY9" fmla="*/ 112816 h 122869"/>
                <a:gd name="connsiteX10" fmla="*/ 126220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7872" y="14521"/>
                  </a:lnTo>
                  <a:lnTo>
                    <a:pt x="17872" y="54733"/>
                  </a:lnTo>
                  <a:lnTo>
                    <a:pt x="120635" y="54733"/>
                  </a:lnTo>
                  <a:lnTo>
                    <a:pt x="120635" y="69253"/>
                  </a:lnTo>
                  <a:lnTo>
                    <a:pt x="17872" y="69253"/>
                  </a:lnTo>
                  <a:lnTo>
                    <a:pt x="17872" y="112816"/>
                  </a:lnTo>
                  <a:lnTo>
                    <a:pt x="126220" y="112816"/>
                  </a:lnTo>
                  <a:lnTo>
                    <a:pt x="126220" y="127337"/>
                  </a:lnTo>
                  <a:lnTo>
                    <a:pt x="0" y="127337"/>
                  </a:lnTo>
                  <a:close/>
                </a:path>
              </a:pathLst>
            </a:custGeom>
            <a:grpFill/>
            <a:ln w="11159" cap="flat">
              <a:noFill/>
              <a:prstDash val="solid"/>
              <a:miter/>
            </a:ln>
          </p:spPr>
          <p:txBody>
            <a:bodyPr rtlCol="0" anchor="ctr"/>
            <a:lstStyle/>
            <a:p>
              <a:endParaRPr lang="de-DE" noProof="0" dirty="0"/>
            </a:p>
          </p:txBody>
        </p:sp>
        <p:sp>
          <p:nvSpPr>
            <p:cNvPr id="41" name="Freihandform: Form 40">
              <a:extLst>
                <a:ext uri="{FF2B5EF4-FFF2-40B4-BE49-F238E27FC236}">
                  <a16:creationId xmlns:a16="http://schemas.microsoft.com/office/drawing/2014/main" id="{C68F14C6-974A-CE13-6C68-48AE5C5E53E3}"/>
                </a:ext>
              </a:extLst>
            </p:cNvPr>
            <p:cNvSpPr/>
            <p:nvPr/>
          </p:nvSpPr>
          <p:spPr bwMode="gray">
            <a:xfrm>
              <a:off x="7622657" y="524811"/>
              <a:ext cx="134039" cy="122869"/>
            </a:xfrm>
            <a:custGeom>
              <a:avLst/>
              <a:gdLst>
                <a:gd name="connsiteX0" fmla="*/ 0 w 134038"/>
                <a:gd name="connsiteY0" fmla="*/ 0 h 122869"/>
                <a:gd name="connsiteX1" fmla="*/ 101647 w 134038"/>
                <a:gd name="connsiteY1" fmla="*/ 0 h 122869"/>
                <a:gd name="connsiteX2" fmla="*/ 144092 w 134038"/>
                <a:gd name="connsiteY2" fmla="*/ 35744 h 122869"/>
                <a:gd name="connsiteX3" fmla="*/ 144092 w 134038"/>
                <a:gd name="connsiteY3" fmla="*/ 45797 h 122869"/>
                <a:gd name="connsiteX4" fmla="*/ 120635 w 134038"/>
                <a:gd name="connsiteY4" fmla="*/ 70370 h 122869"/>
                <a:gd name="connsiteX5" fmla="*/ 120635 w 134038"/>
                <a:gd name="connsiteY5" fmla="*/ 70370 h 122869"/>
                <a:gd name="connsiteX6" fmla="*/ 142975 w 134038"/>
                <a:gd name="connsiteY6" fmla="*/ 93827 h 122869"/>
                <a:gd name="connsiteX7" fmla="*/ 142975 w 134038"/>
                <a:gd name="connsiteY7" fmla="*/ 126220 h 122869"/>
                <a:gd name="connsiteX8" fmla="*/ 127337 w 134038"/>
                <a:gd name="connsiteY8" fmla="*/ 126220 h 122869"/>
                <a:gd name="connsiteX9" fmla="*/ 127337 w 134038"/>
                <a:gd name="connsiteY9" fmla="*/ 98295 h 122869"/>
                <a:gd name="connsiteX10" fmla="*/ 101647 w 134038"/>
                <a:gd name="connsiteY10" fmla="*/ 75955 h 122869"/>
                <a:gd name="connsiteX11" fmla="*/ 17872 w 134038"/>
                <a:gd name="connsiteY11" fmla="*/ 75955 h 122869"/>
                <a:gd name="connsiteX12" fmla="*/ 17872 w 134038"/>
                <a:gd name="connsiteY12" fmla="*/ 126220 h 122869"/>
                <a:gd name="connsiteX13" fmla="*/ 1117 w 134038"/>
                <a:gd name="connsiteY13" fmla="*/ 126220 h 122869"/>
                <a:gd name="connsiteX14" fmla="*/ 1117 w 134038"/>
                <a:gd name="connsiteY14" fmla="*/ 0 h 122869"/>
                <a:gd name="connsiteX15" fmla="*/ 100529 w 134038"/>
                <a:gd name="connsiteY15" fmla="*/ 63669 h 122869"/>
                <a:gd name="connsiteX16" fmla="*/ 127337 w 134038"/>
                <a:gd name="connsiteY16" fmla="*/ 45797 h 122869"/>
                <a:gd name="connsiteX17" fmla="*/ 127337 w 134038"/>
                <a:gd name="connsiteY17" fmla="*/ 34627 h 122869"/>
                <a:gd name="connsiteX18" fmla="*/ 96062 w 134038"/>
                <a:gd name="connsiteY18" fmla="*/ 15638 h 122869"/>
                <a:gd name="connsiteX19" fmla="*/ 17872 w 134038"/>
                <a:gd name="connsiteY19" fmla="*/ 15638 h 122869"/>
                <a:gd name="connsiteX20" fmla="*/ 17872 w 134038"/>
                <a:gd name="connsiteY20" fmla="*/ 64786 h 122869"/>
                <a:gd name="connsiteX21" fmla="*/ 100529 w 134038"/>
                <a:gd name="connsiteY21" fmla="*/ 64786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038" h="122869">
                  <a:moveTo>
                    <a:pt x="0" y="0"/>
                  </a:moveTo>
                  <a:lnTo>
                    <a:pt x="101647" y="0"/>
                  </a:lnTo>
                  <a:cubicBezTo>
                    <a:pt x="138507" y="0"/>
                    <a:pt x="144092" y="12287"/>
                    <a:pt x="144092" y="35744"/>
                  </a:cubicBezTo>
                  <a:lnTo>
                    <a:pt x="144092" y="45797"/>
                  </a:lnTo>
                  <a:cubicBezTo>
                    <a:pt x="144092" y="63669"/>
                    <a:pt x="134039" y="68136"/>
                    <a:pt x="120635" y="70370"/>
                  </a:cubicBezTo>
                  <a:lnTo>
                    <a:pt x="120635" y="70370"/>
                  </a:lnTo>
                  <a:cubicBezTo>
                    <a:pt x="138507" y="73721"/>
                    <a:pt x="142975" y="82657"/>
                    <a:pt x="142975" y="93827"/>
                  </a:cubicBezTo>
                  <a:lnTo>
                    <a:pt x="142975" y="126220"/>
                  </a:lnTo>
                  <a:lnTo>
                    <a:pt x="127337" y="126220"/>
                  </a:lnTo>
                  <a:lnTo>
                    <a:pt x="127337" y="98295"/>
                  </a:lnTo>
                  <a:cubicBezTo>
                    <a:pt x="127337" y="78189"/>
                    <a:pt x="117284" y="75955"/>
                    <a:pt x="101647" y="75955"/>
                  </a:cubicBezTo>
                  <a:lnTo>
                    <a:pt x="17872" y="75955"/>
                  </a:lnTo>
                  <a:lnTo>
                    <a:pt x="17872" y="126220"/>
                  </a:lnTo>
                  <a:lnTo>
                    <a:pt x="1117" y="126220"/>
                  </a:lnTo>
                  <a:lnTo>
                    <a:pt x="1117" y="0"/>
                  </a:lnTo>
                  <a:close/>
                  <a:moveTo>
                    <a:pt x="100529" y="63669"/>
                  </a:moveTo>
                  <a:cubicBezTo>
                    <a:pt x="119518" y="63669"/>
                    <a:pt x="127337" y="58084"/>
                    <a:pt x="127337" y="45797"/>
                  </a:cubicBezTo>
                  <a:lnTo>
                    <a:pt x="127337" y="34627"/>
                  </a:lnTo>
                  <a:cubicBezTo>
                    <a:pt x="127337" y="20106"/>
                    <a:pt x="120635" y="15638"/>
                    <a:pt x="96062" y="15638"/>
                  </a:cubicBezTo>
                  <a:lnTo>
                    <a:pt x="17872" y="15638"/>
                  </a:lnTo>
                  <a:lnTo>
                    <a:pt x="17872" y="64786"/>
                  </a:lnTo>
                  <a:lnTo>
                    <a:pt x="100529" y="64786"/>
                  </a:lnTo>
                  <a:close/>
                </a:path>
              </a:pathLst>
            </a:custGeom>
            <a:grpFill/>
            <a:ln w="11159" cap="flat">
              <a:noFill/>
              <a:prstDash val="solid"/>
              <a:miter/>
            </a:ln>
          </p:spPr>
          <p:txBody>
            <a:bodyPr rtlCol="0" anchor="ctr"/>
            <a:lstStyle/>
            <a:p>
              <a:endParaRPr lang="de-DE" noProof="0" dirty="0"/>
            </a:p>
          </p:txBody>
        </p:sp>
        <p:sp>
          <p:nvSpPr>
            <p:cNvPr id="42" name="Freihandform: Form 41">
              <a:extLst>
                <a:ext uri="{FF2B5EF4-FFF2-40B4-BE49-F238E27FC236}">
                  <a16:creationId xmlns:a16="http://schemas.microsoft.com/office/drawing/2014/main" id="{962AEF53-154E-9961-7100-660F25494CB4}"/>
                </a:ext>
              </a:extLst>
            </p:cNvPr>
            <p:cNvSpPr/>
            <p:nvPr/>
          </p:nvSpPr>
          <p:spPr bwMode="gray">
            <a:xfrm>
              <a:off x="7859460" y="477897"/>
              <a:ext cx="178719" cy="167549"/>
            </a:xfrm>
            <a:custGeom>
              <a:avLst/>
              <a:gdLst>
                <a:gd name="connsiteX0" fmla="*/ 0 w 178718"/>
                <a:gd name="connsiteY0" fmla="*/ 0 h 167548"/>
                <a:gd name="connsiteX1" fmla="*/ 141858 w 178718"/>
                <a:gd name="connsiteY1" fmla="*/ 0 h 167548"/>
                <a:gd name="connsiteX2" fmla="*/ 175368 w 178718"/>
                <a:gd name="connsiteY2" fmla="*/ 40212 h 167548"/>
                <a:gd name="connsiteX3" fmla="*/ 175368 w 178718"/>
                <a:gd name="connsiteY3" fmla="*/ 51382 h 167548"/>
                <a:gd name="connsiteX4" fmla="*/ 155262 w 178718"/>
                <a:gd name="connsiteY4" fmla="*/ 82657 h 167548"/>
                <a:gd name="connsiteX5" fmla="*/ 155262 w 178718"/>
                <a:gd name="connsiteY5" fmla="*/ 83774 h 167548"/>
                <a:gd name="connsiteX6" fmla="*/ 180953 w 178718"/>
                <a:gd name="connsiteY6" fmla="*/ 120635 h 167548"/>
                <a:gd name="connsiteX7" fmla="*/ 180953 w 178718"/>
                <a:gd name="connsiteY7" fmla="*/ 136273 h 167548"/>
                <a:gd name="connsiteX8" fmla="*/ 144092 w 178718"/>
                <a:gd name="connsiteY8" fmla="*/ 175368 h 167548"/>
                <a:gd name="connsiteX9" fmla="*/ 0 w 178718"/>
                <a:gd name="connsiteY9" fmla="*/ 175368 h 167548"/>
                <a:gd name="connsiteX10" fmla="*/ 0 w 178718"/>
                <a:gd name="connsiteY10" fmla="*/ 0 h 167548"/>
                <a:gd name="connsiteX11" fmla="*/ 158613 w 178718"/>
                <a:gd name="connsiteY11" fmla="*/ 39095 h 167548"/>
                <a:gd name="connsiteX12" fmla="*/ 140741 w 178718"/>
                <a:gd name="connsiteY12" fmla="*/ 14521 h 167548"/>
                <a:gd name="connsiteX13" fmla="*/ 17872 w 178718"/>
                <a:gd name="connsiteY13" fmla="*/ 14521 h 167548"/>
                <a:gd name="connsiteX14" fmla="*/ 17872 w 178718"/>
                <a:gd name="connsiteY14" fmla="*/ 78189 h 167548"/>
                <a:gd name="connsiteX15" fmla="*/ 140741 w 178718"/>
                <a:gd name="connsiteY15" fmla="*/ 78189 h 167548"/>
                <a:gd name="connsiteX16" fmla="*/ 159730 w 178718"/>
                <a:gd name="connsiteY16" fmla="*/ 50265 h 167548"/>
                <a:gd name="connsiteX17" fmla="*/ 159730 w 178718"/>
                <a:gd name="connsiteY17" fmla="*/ 39095 h 167548"/>
                <a:gd name="connsiteX18" fmla="*/ 164198 w 178718"/>
                <a:gd name="connsiteY18" fmla="*/ 122869 h 167548"/>
                <a:gd name="connsiteX19" fmla="*/ 139624 w 178718"/>
                <a:gd name="connsiteY19" fmla="*/ 92710 h 167548"/>
                <a:gd name="connsiteX20" fmla="*/ 17872 w 178718"/>
                <a:gd name="connsiteY20" fmla="*/ 92710 h 167548"/>
                <a:gd name="connsiteX21" fmla="*/ 17872 w 178718"/>
                <a:gd name="connsiteY21" fmla="*/ 160847 h 167548"/>
                <a:gd name="connsiteX22" fmla="*/ 141858 w 178718"/>
                <a:gd name="connsiteY22" fmla="*/ 160847 h 167548"/>
                <a:gd name="connsiteX23" fmla="*/ 164198 w 178718"/>
                <a:gd name="connsiteY23" fmla="*/ 131805 h 167548"/>
                <a:gd name="connsiteX24" fmla="*/ 164198 w 178718"/>
                <a:gd name="connsiteY24" fmla="*/ 122869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718" h="167548">
                  <a:moveTo>
                    <a:pt x="0" y="0"/>
                  </a:moveTo>
                  <a:lnTo>
                    <a:pt x="141858" y="0"/>
                  </a:lnTo>
                  <a:cubicBezTo>
                    <a:pt x="167549" y="0"/>
                    <a:pt x="175368" y="22340"/>
                    <a:pt x="175368" y="40212"/>
                  </a:cubicBezTo>
                  <a:lnTo>
                    <a:pt x="175368" y="51382"/>
                  </a:lnTo>
                  <a:cubicBezTo>
                    <a:pt x="175368" y="63669"/>
                    <a:pt x="168665" y="82657"/>
                    <a:pt x="155262" y="82657"/>
                  </a:cubicBezTo>
                  <a:lnTo>
                    <a:pt x="155262" y="83774"/>
                  </a:lnTo>
                  <a:cubicBezTo>
                    <a:pt x="169783" y="83774"/>
                    <a:pt x="180953" y="98295"/>
                    <a:pt x="180953" y="120635"/>
                  </a:cubicBezTo>
                  <a:lnTo>
                    <a:pt x="180953" y="136273"/>
                  </a:lnTo>
                  <a:cubicBezTo>
                    <a:pt x="180953" y="156379"/>
                    <a:pt x="165315" y="175368"/>
                    <a:pt x="144092" y="175368"/>
                  </a:cubicBezTo>
                  <a:lnTo>
                    <a:pt x="0" y="175368"/>
                  </a:lnTo>
                  <a:lnTo>
                    <a:pt x="0" y="0"/>
                  </a:lnTo>
                  <a:close/>
                  <a:moveTo>
                    <a:pt x="158613" y="39095"/>
                  </a:moveTo>
                  <a:cubicBezTo>
                    <a:pt x="158613" y="23457"/>
                    <a:pt x="150794" y="14521"/>
                    <a:pt x="140741" y="14521"/>
                  </a:cubicBezTo>
                  <a:lnTo>
                    <a:pt x="17872" y="14521"/>
                  </a:lnTo>
                  <a:lnTo>
                    <a:pt x="17872" y="78189"/>
                  </a:lnTo>
                  <a:lnTo>
                    <a:pt x="140741" y="78189"/>
                  </a:lnTo>
                  <a:cubicBezTo>
                    <a:pt x="153028" y="77072"/>
                    <a:pt x="159730" y="65903"/>
                    <a:pt x="159730" y="50265"/>
                  </a:cubicBezTo>
                  <a:lnTo>
                    <a:pt x="159730" y="39095"/>
                  </a:lnTo>
                  <a:close/>
                  <a:moveTo>
                    <a:pt x="164198" y="122869"/>
                  </a:moveTo>
                  <a:cubicBezTo>
                    <a:pt x="164198" y="107231"/>
                    <a:pt x="157496" y="93827"/>
                    <a:pt x="139624" y="92710"/>
                  </a:cubicBezTo>
                  <a:lnTo>
                    <a:pt x="17872" y="92710"/>
                  </a:lnTo>
                  <a:lnTo>
                    <a:pt x="17872" y="160847"/>
                  </a:lnTo>
                  <a:lnTo>
                    <a:pt x="141858" y="160847"/>
                  </a:lnTo>
                  <a:cubicBezTo>
                    <a:pt x="158613" y="159730"/>
                    <a:pt x="164198" y="142975"/>
                    <a:pt x="164198" y="131805"/>
                  </a:cubicBezTo>
                  <a:lnTo>
                    <a:pt x="164198" y="122869"/>
                  </a:lnTo>
                  <a:close/>
                </a:path>
              </a:pathLst>
            </a:custGeom>
            <a:grpFill/>
            <a:ln w="11159" cap="flat">
              <a:noFill/>
              <a:prstDash val="solid"/>
              <a:miter/>
            </a:ln>
          </p:spPr>
          <p:txBody>
            <a:bodyPr rtlCol="0" anchor="ctr"/>
            <a:lstStyle/>
            <a:p>
              <a:endParaRPr lang="de-DE" noProof="0" dirty="0"/>
            </a:p>
          </p:txBody>
        </p:sp>
        <p:sp>
          <p:nvSpPr>
            <p:cNvPr id="43" name="Freihandform: Form 42">
              <a:extLst>
                <a:ext uri="{FF2B5EF4-FFF2-40B4-BE49-F238E27FC236}">
                  <a16:creationId xmlns:a16="http://schemas.microsoft.com/office/drawing/2014/main" id="{269A41E0-4434-B0E3-FB20-8547465FB177}"/>
                </a:ext>
              </a:extLst>
            </p:cNvPr>
            <p:cNvSpPr/>
            <p:nvPr/>
          </p:nvSpPr>
          <p:spPr bwMode="gray">
            <a:xfrm>
              <a:off x="8068337" y="523694"/>
              <a:ext cx="156379" cy="122869"/>
            </a:xfrm>
            <a:custGeom>
              <a:avLst/>
              <a:gdLst>
                <a:gd name="connsiteX0" fmla="*/ 0 w 156378"/>
                <a:gd name="connsiteY0" fmla="*/ 48031 h 122869"/>
                <a:gd name="connsiteX1" fmla="*/ 45796 w 156378"/>
                <a:gd name="connsiteY1" fmla="*/ 0 h 122869"/>
                <a:gd name="connsiteX2" fmla="*/ 119518 w 156378"/>
                <a:gd name="connsiteY2" fmla="*/ 0 h 122869"/>
                <a:gd name="connsiteX3" fmla="*/ 165315 w 156378"/>
                <a:gd name="connsiteY3" fmla="*/ 48031 h 122869"/>
                <a:gd name="connsiteX4" fmla="*/ 165315 w 156378"/>
                <a:gd name="connsiteY4" fmla="*/ 82657 h 122869"/>
                <a:gd name="connsiteX5" fmla="*/ 119518 w 156378"/>
                <a:gd name="connsiteY5" fmla="*/ 130688 h 122869"/>
                <a:gd name="connsiteX6" fmla="*/ 45796 w 156378"/>
                <a:gd name="connsiteY6" fmla="*/ 130688 h 122869"/>
                <a:gd name="connsiteX7" fmla="*/ 0 w 156378"/>
                <a:gd name="connsiteY7" fmla="*/ 82657 h 122869"/>
                <a:gd name="connsiteX8" fmla="*/ 0 w 156378"/>
                <a:gd name="connsiteY8" fmla="*/ 48031 h 122869"/>
                <a:gd name="connsiteX9" fmla="*/ 146326 w 156378"/>
                <a:gd name="connsiteY9" fmla="*/ 41329 h 122869"/>
                <a:gd name="connsiteX10" fmla="*/ 116167 w 156378"/>
                <a:gd name="connsiteY10" fmla="*/ 14521 h 122869"/>
                <a:gd name="connsiteX11" fmla="*/ 46914 w 156378"/>
                <a:gd name="connsiteY11" fmla="*/ 14521 h 122869"/>
                <a:gd name="connsiteX12" fmla="*/ 16755 w 156378"/>
                <a:gd name="connsiteY12" fmla="*/ 41329 h 122869"/>
                <a:gd name="connsiteX13" fmla="*/ 16755 w 156378"/>
                <a:gd name="connsiteY13" fmla="*/ 89359 h 122869"/>
                <a:gd name="connsiteX14" fmla="*/ 46914 w 156378"/>
                <a:gd name="connsiteY14" fmla="*/ 116167 h 122869"/>
                <a:gd name="connsiteX15" fmla="*/ 116167 w 156378"/>
                <a:gd name="connsiteY15" fmla="*/ 116167 h 122869"/>
                <a:gd name="connsiteX16" fmla="*/ 146326 w 156378"/>
                <a:gd name="connsiteY16" fmla="*/ 89359 h 122869"/>
                <a:gd name="connsiteX17" fmla="*/ 146326 w 156378"/>
                <a:gd name="connsiteY17" fmla="*/ 41329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378" h="122869">
                  <a:moveTo>
                    <a:pt x="0" y="48031"/>
                  </a:moveTo>
                  <a:cubicBezTo>
                    <a:pt x="0" y="15638"/>
                    <a:pt x="11170" y="0"/>
                    <a:pt x="45796" y="0"/>
                  </a:cubicBezTo>
                  <a:lnTo>
                    <a:pt x="119518" y="0"/>
                  </a:lnTo>
                  <a:cubicBezTo>
                    <a:pt x="154145" y="0"/>
                    <a:pt x="165315" y="15638"/>
                    <a:pt x="165315" y="48031"/>
                  </a:cubicBezTo>
                  <a:lnTo>
                    <a:pt x="165315" y="82657"/>
                  </a:lnTo>
                  <a:cubicBezTo>
                    <a:pt x="165315" y="115050"/>
                    <a:pt x="154145" y="130688"/>
                    <a:pt x="119518" y="130688"/>
                  </a:cubicBezTo>
                  <a:lnTo>
                    <a:pt x="45796" y="130688"/>
                  </a:lnTo>
                  <a:cubicBezTo>
                    <a:pt x="11170" y="130688"/>
                    <a:pt x="0" y="115050"/>
                    <a:pt x="0" y="82657"/>
                  </a:cubicBezTo>
                  <a:lnTo>
                    <a:pt x="0" y="48031"/>
                  </a:lnTo>
                  <a:close/>
                  <a:moveTo>
                    <a:pt x="146326" y="41329"/>
                  </a:moveTo>
                  <a:cubicBezTo>
                    <a:pt x="146326" y="18989"/>
                    <a:pt x="132922" y="14521"/>
                    <a:pt x="116167" y="14521"/>
                  </a:cubicBezTo>
                  <a:lnTo>
                    <a:pt x="46914" y="14521"/>
                  </a:lnTo>
                  <a:cubicBezTo>
                    <a:pt x="30159" y="14521"/>
                    <a:pt x="16755" y="18989"/>
                    <a:pt x="16755" y="41329"/>
                  </a:cubicBezTo>
                  <a:lnTo>
                    <a:pt x="16755" y="89359"/>
                  </a:lnTo>
                  <a:cubicBezTo>
                    <a:pt x="16755" y="111699"/>
                    <a:pt x="30159" y="116167"/>
                    <a:pt x="46914" y="116167"/>
                  </a:cubicBezTo>
                  <a:lnTo>
                    <a:pt x="116167" y="116167"/>
                  </a:lnTo>
                  <a:cubicBezTo>
                    <a:pt x="132922" y="116167"/>
                    <a:pt x="146326" y="111699"/>
                    <a:pt x="146326" y="89359"/>
                  </a:cubicBezTo>
                  <a:lnTo>
                    <a:pt x="146326" y="41329"/>
                  </a:lnTo>
                  <a:close/>
                </a:path>
              </a:pathLst>
            </a:custGeom>
            <a:grpFill/>
            <a:ln w="11159" cap="flat">
              <a:noFill/>
              <a:prstDash val="solid"/>
              <a:miter/>
            </a:ln>
          </p:spPr>
          <p:txBody>
            <a:bodyPr rtlCol="0" anchor="ctr"/>
            <a:lstStyle/>
            <a:p>
              <a:endParaRPr lang="de-DE" noProof="0" dirty="0"/>
            </a:p>
          </p:txBody>
        </p:sp>
        <p:sp>
          <p:nvSpPr>
            <p:cNvPr id="44" name="Freihandform: Form 43">
              <a:extLst>
                <a:ext uri="{FF2B5EF4-FFF2-40B4-BE49-F238E27FC236}">
                  <a16:creationId xmlns:a16="http://schemas.microsoft.com/office/drawing/2014/main" id="{1DE52A07-8645-F0AC-7150-A679E03D7833}"/>
                </a:ext>
              </a:extLst>
            </p:cNvPr>
            <p:cNvSpPr/>
            <p:nvPr/>
          </p:nvSpPr>
          <p:spPr bwMode="gray">
            <a:xfrm>
              <a:off x="8261577" y="524811"/>
              <a:ext cx="111699" cy="122869"/>
            </a:xfrm>
            <a:custGeom>
              <a:avLst/>
              <a:gdLst>
                <a:gd name="connsiteX0" fmla="*/ 0 w 111699"/>
                <a:gd name="connsiteY0" fmla="*/ 0 h 122869"/>
                <a:gd name="connsiteX1" fmla="*/ 17872 w 111699"/>
                <a:gd name="connsiteY1" fmla="*/ 0 h 122869"/>
                <a:gd name="connsiteX2" fmla="*/ 17872 w 111699"/>
                <a:gd name="connsiteY2" fmla="*/ 112816 h 122869"/>
                <a:gd name="connsiteX3" fmla="*/ 116167 w 111699"/>
                <a:gd name="connsiteY3" fmla="*/ 112816 h 122869"/>
                <a:gd name="connsiteX4" fmla="*/ 116167 w 111699"/>
                <a:gd name="connsiteY4" fmla="*/ 127337 h 122869"/>
                <a:gd name="connsiteX5" fmla="*/ 0 w 111699"/>
                <a:gd name="connsiteY5"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9" h="122869">
                  <a:moveTo>
                    <a:pt x="0" y="0"/>
                  </a:moveTo>
                  <a:lnTo>
                    <a:pt x="17872" y="0"/>
                  </a:lnTo>
                  <a:lnTo>
                    <a:pt x="17872" y="112816"/>
                  </a:lnTo>
                  <a:lnTo>
                    <a:pt x="116167" y="112816"/>
                  </a:lnTo>
                  <a:lnTo>
                    <a:pt x="116167" y="127337"/>
                  </a:lnTo>
                  <a:lnTo>
                    <a:pt x="0" y="127337"/>
                  </a:lnTo>
                  <a:close/>
                </a:path>
              </a:pathLst>
            </a:custGeom>
            <a:grpFill/>
            <a:ln w="11159" cap="flat">
              <a:noFill/>
              <a:prstDash val="solid"/>
              <a:miter/>
            </a:ln>
          </p:spPr>
          <p:txBody>
            <a:bodyPr rtlCol="0" anchor="ctr"/>
            <a:lstStyle/>
            <a:p>
              <a:endParaRPr lang="de-DE" noProof="0" dirty="0"/>
            </a:p>
          </p:txBody>
        </p:sp>
        <p:sp>
          <p:nvSpPr>
            <p:cNvPr id="45" name="Freihandform: Form 44">
              <a:extLst>
                <a:ext uri="{FF2B5EF4-FFF2-40B4-BE49-F238E27FC236}">
                  <a16:creationId xmlns:a16="http://schemas.microsoft.com/office/drawing/2014/main" id="{278303E7-3878-EE7C-E28C-EF4C08BD6A5B}"/>
                </a:ext>
              </a:extLst>
            </p:cNvPr>
            <p:cNvSpPr/>
            <p:nvPr/>
          </p:nvSpPr>
          <p:spPr bwMode="gray">
            <a:xfrm>
              <a:off x="8363223" y="524811"/>
              <a:ext cx="145209" cy="122869"/>
            </a:xfrm>
            <a:custGeom>
              <a:avLst/>
              <a:gdLst>
                <a:gd name="connsiteX0" fmla="*/ 63669 w 145208"/>
                <a:gd name="connsiteY0" fmla="*/ 14521 h 122869"/>
                <a:gd name="connsiteX1" fmla="*/ 0 w 145208"/>
                <a:gd name="connsiteY1" fmla="*/ 14521 h 122869"/>
                <a:gd name="connsiteX2" fmla="*/ 0 w 145208"/>
                <a:gd name="connsiteY2" fmla="*/ 0 h 122869"/>
                <a:gd name="connsiteX3" fmla="*/ 145209 w 145208"/>
                <a:gd name="connsiteY3" fmla="*/ 0 h 122869"/>
                <a:gd name="connsiteX4" fmla="*/ 145209 w 145208"/>
                <a:gd name="connsiteY4" fmla="*/ 14521 h 122869"/>
                <a:gd name="connsiteX5" fmla="*/ 81541 w 145208"/>
                <a:gd name="connsiteY5" fmla="*/ 14521 h 122869"/>
                <a:gd name="connsiteX6" fmla="*/ 81541 w 145208"/>
                <a:gd name="connsiteY6" fmla="*/ 127337 h 122869"/>
                <a:gd name="connsiteX7" fmla="*/ 63669 w 145208"/>
                <a:gd name="connsiteY7"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208" h="122869">
                  <a:moveTo>
                    <a:pt x="63669" y="14521"/>
                  </a:moveTo>
                  <a:lnTo>
                    <a:pt x="0" y="14521"/>
                  </a:lnTo>
                  <a:lnTo>
                    <a:pt x="0" y="0"/>
                  </a:lnTo>
                  <a:lnTo>
                    <a:pt x="145209" y="0"/>
                  </a:lnTo>
                  <a:lnTo>
                    <a:pt x="145209" y="14521"/>
                  </a:lnTo>
                  <a:lnTo>
                    <a:pt x="81541" y="14521"/>
                  </a:lnTo>
                  <a:lnTo>
                    <a:pt x="81541" y="127337"/>
                  </a:lnTo>
                  <a:lnTo>
                    <a:pt x="63669" y="127337"/>
                  </a:lnTo>
                  <a:close/>
                </a:path>
              </a:pathLst>
            </a:custGeom>
            <a:grpFill/>
            <a:ln w="11159" cap="flat">
              <a:noFill/>
              <a:prstDash val="solid"/>
              <a:miter/>
            </a:ln>
          </p:spPr>
          <p:txBody>
            <a:bodyPr rtlCol="0" anchor="ctr"/>
            <a:lstStyle/>
            <a:p>
              <a:endParaRPr lang="de-DE" noProof="0" dirty="0"/>
            </a:p>
          </p:txBody>
        </p:sp>
        <p:sp>
          <p:nvSpPr>
            <p:cNvPr id="46" name="Freihandform: Form 45">
              <a:extLst>
                <a:ext uri="{FF2B5EF4-FFF2-40B4-BE49-F238E27FC236}">
                  <a16:creationId xmlns:a16="http://schemas.microsoft.com/office/drawing/2014/main" id="{49F7D783-AD21-4B89-ACB4-CC15D685E0B1}"/>
                </a:ext>
              </a:extLst>
            </p:cNvPr>
            <p:cNvSpPr/>
            <p:nvPr/>
          </p:nvSpPr>
          <p:spPr bwMode="gray">
            <a:xfrm>
              <a:off x="8528538"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6755 w 122869"/>
                <a:gd name="connsiteY3" fmla="*/ 14521 h 122869"/>
                <a:gd name="connsiteX4" fmla="*/ 16755 w 122869"/>
                <a:gd name="connsiteY4" fmla="*/ 54733 h 122869"/>
                <a:gd name="connsiteX5" fmla="*/ 120635 w 122869"/>
                <a:gd name="connsiteY5" fmla="*/ 54733 h 122869"/>
                <a:gd name="connsiteX6" fmla="*/ 120635 w 122869"/>
                <a:gd name="connsiteY6" fmla="*/ 69253 h 122869"/>
                <a:gd name="connsiteX7" fmla="*/ 16755 w 122869"/>
                <a:gd name="connsiteY7" fmla="*/ 69253 h 122869"/>
                <a:gd name="connsiteX8" fmla="*/ 16755 w 122869"/>
                <a:gd name="connsiteY8" fmla="*/ 112816 h 122869"/>
                <a:gd name="connsiteX9" fmla="*/ 125103 w 122869"/>
                <a:gd name="connsiteY9" fmla="*/ 112816 h 122869"/>
                <a:gd name="connsiteX10" fmla="*/ 125103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6755" y="14521"/>
                  </a:lnTo>
                  <a:lnTo>
                    <a:pt x="16755" y="54733"/>
                  </a:lnTo>
                  <a:lnTo>
                    <a:pt x="120635" y="54733"/>
                  </a:lnTo>
                  <a:lnTo>
                    <a:pt x="120635" y="69253"/>
                  </a:lnTo>
                  <a:lnTo>
                    <a:pt x="16755" y="69253"/>
                  </a:lnTo>
                  <a:lnTo>
                    <a:pt x="16755" y="112816"/>
                  </a:lnTo>
                  <a:lnTo>
                    <a:pt x="125103" y="112816"/>
                  </a:lnTo>
                  <a:lnTo>
                    <a:pt x="125103" y="127337"/>
                  </a:lnTo>
                  <a:lnTo>
                    <a:pt x="0" y="127337"/>
                  </a:lnTo>
                  <a:close/>
                </a:path>
              </a:pathLst>
            </a:custGeom>
            <a:grpFill/>
            <a:ln w="11159" cap="flat">
              <a:noFill/>
              <a:prstDash val="solid"/>
              <a:miter/>
            </a:ln>
          </p:spPr>
          <p:txBody>
            <a:bodyPr rtlCol="0" anchor="ctr"/>
            <a:lstStyle/>
            <a:p>
              <a:endParaRPr lang="de-DE" noProof="0" dirty="0"/>
            </a:p>
          </p:txBody>
        </p:sp>
      </p:grpSp>
      <p:grpSp>
        <p:nvGrpSpPr>
          <p:cNvPr id="61" name="Gruppieren 60">
            <a:extLst>
              <a:ext uri="{FF2B5EF4-FFF2-40B4-BE49-F238E27FC236}">
                <a16:creationId xmlns:a16="http://schemas.microsoft.com/office/drawing/2014/main" id="{9DF48C60-A029-0BA2-55AF-353FBF40E66C}"/>
              </a:ext>
            </a:extLst>
          </p:cNvPr>
          <p:cNvGrpSpPr>
            <a:grpSpLocks noGrp="1" noUngrp="1" noRot="1" noMove="1" noResize="1"/>
          </p:cNvGrpSpPr>
          <p:nvPr userDrawn="1"/>
        </p:nvGrpSpPr>
        <p:grpSpPr>
          <a:xfrm>
            <a:off x="-397135" y="-285647"/>
            <a:ext cx="12980837" cy="7436928"/>
            <a:chOff x="-397135" y="-285647"/>
            <a:chExt cx="12980837" cy="7436928"/>
          </a:xfrm>
        </p:grpSpPr>
        <p:cxnSp>
          <p:nvCxnSpPr>
            <p:cNvPr id="30" name="Gerade Verbindung 49">
              <a:extLst>
                <a:ext uri="{FF2B5EF4-FFF2-40B4-BE49-F238E27FC236}">
                  <a16:creationId xmlns:a16="http://schemas.microsoft.com/office/drawing/2014/main" id="{BF15298B-4232-95DA-45E2-80A4B4B4770A}"/>
                </a:ext>
              </a:extLst>
            </p:cNvPr>
            <p:cNvCxnSpPr>
              <a:cxnSpLocks noGrp="1" noRot="1" noMove="1" noResize="1" noEditPoints="1" noAdjustHandles="1" noChangeArrowheads="1" noChangeShapeType="1"/>
            </p:cNvCxnSpPr>
            <p:nvPr userDrawn="1"/>
          </p:nvCxnSpPr>
          <p:spPr>
            <a:xfrm rot="5400000" flipH="1">
              <a:off x="416973" y="-199383"/>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Gerade Verbindung 53">
              <a:extLst>
                <a:ext uri="{FF2B5EF4-FFF2-40B4-BE49-F238E27FC236}">
                  <a16:creationId xmlns:a16="http://schemas.microsoft.com/office/drawing/2014/main" id="{745EFA03-6FA7-0BB2-812E-51B905785E88}"/>
                </a:ext>
              </a:extLst>
            </p:cNvPr>
            <p:cNvCxnSpPr>
              <a:cxnSpLocks noGrp="1" noRot="1" noMove="1" noResize="1" noEditPoints="1" noAdjustHandles="1" noChangeArrowheads="1" noChangeShapeType="1"/>
            </p:cNvCxnSpPr>
            <p:nvPr userDrawn="1"/>
          </p:nvCxnSpPr>
          <p:spPr>
            <a:xfrm rot="5400000" flipH="1">
              <a:off x="11603026" y="-199383"/>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Gerade Verbindung 56">
              <a:extLst>
                <a:ext uri="{FF2B5EF4-FFF2-40B4-BE49-F238E27FC236}">
                  <a16:creationId xmlns:a16="http://schemas.microsoft.com/office/drawing/2014/main" id="{C957E2EE-4148-794A-BFCD-74F8113F3C17}"/>
                </a:ext>
              </a:extLst>
            </p:cNvPr>
            <p:cNvCxnSpPr>
              <a:cxnSpLocks noGrp="1" noRot="1" noMove="1" noResize="1" noEditPoints="1" noAdjustHandles="1" noChangeArrowheads="1" noChangeShapeType="1"/>
            </p:cNvCxnSpPr>
            <p:nvPr userDrawn="1"/>
          </p:nvCxnSpPr>
          <p:spPr>
            <a:xfrm rot="5400000" flipH="1">
              <a:off x="416973" y="7065017"/>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Gerade Verbindung 60">
              <a:extLst>
                <a:ext uri="{FF2B5EF4-FFF2-40B4-BE49-F238E27FC236}">
                  <a16:creationId xmlns:a16="http://schemas.microsoft.com/office/drawing/2014/main" id="{2D3F0F76-1C9F-2BC9-F733-BE68B05EAE9F}"/>
                </a:ext>
              </a:extLst>
            </p:cNvPr>
            <p:cNvCxnSpPr>
              <a:cxnSpLocks noGrp="1" noRot="1" noMove="1" noResize="1" noEditPoints="1" noAdjustHandles="1" noChangeArrowheads="1" noChangeShapeType="1"/>
            </p:cNvCxnSpPr>
            <p:nvPr userDrawn="1"/>
          </p:nvCxnSpPr>
          <p:spPr>
            <a:xfrm rot="5400000" flipH="1">
              <a:off x="11603026" y="7065017"/>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Gerade Verbindung 43">
              <a:extLst>
                <a:ext uri="{FF2B5EF4-FFF2-40B4-BE49-F238E27FC236}">
                  <a16:creationId xmlns:a16="http://schemas.microsoft.com/office/drawing/2014/main" id="{68C49FEA-DDAD-AE90-B0B2-5AED35247997}"/>
                </a:ext>
              </a:extLst>
            </p:cNvPr>
            <p:cNvCxnSpPr>
              <a:cxnSpLocks noGrp="1" noRot="1" noMove="1" noResize="1" noEditPoints="1" noAdjustHandles="1" noChangeArrowheads="1" noChangeShapeType="1"/>
            </p:cNvCxnSpPr>
            <p:nvPr userDrawn="1"/>
          </p:nvCxnSpPr>
          <p:spPr>
            <a:xfrm flipH="1">
              <a:off x="-397135" y="69215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Gerade Verbindung 47">
              <a:extLst>
                <a:ext uri="{FF2B5EF4-FFF2-40B4-BE49-F238E27FC236}">
                  <a16:creationId xmlns:a16="http://schemas.microsoft.com/office/drawing/2014/main" id="{2DC64325-580B-55E7-EDA8-F799C5BB2C32}"/>
                </a:ext>
              </a:extLst>
            </p:cNvPr>
            <p:cNvCxnSpPr>
              <a:cxnSpLocks noGrp="1" noRot="1" noMove="1" noResize="1" noEditPoints="1" noAdjustHandles="1" noChangeArrowheads="1" noChangeShapeType="1"/>
            </p:cNvCxnSpPr>
            <p:nvPr userDrawn="1"/>
          </p:nvCxnSpPr>
          <p:spPr>
            <a:xfrm flipH="1">
              <a:off x="-397135" y="5697538"/>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Gerade Verbindung 48">
              <a:extLst>
                <a:ext uri="{FF2B5EF4-FFF2-40B4-BE49-F238E27FC236}">
                  <a16:creationId xmlns:a16="http://schemas.microsoft.com/office/drawing/2014/main" id="{5BA86094-28AE-4938-F6C5-35D8BEFB6391}"/>
                </a:ext>
              </a:extLst>
            </p:cNvPr>
            <p:cNvCxnSpPr>
              <a:cxnSpLocks noGrp="1" noRot="1" noMove="1" noResize="1" noEditPoints="1" noAdjustHandles="1" noChangeArrowheads="1" noChangeShapeType="1"/>
            </p:cNvCxnSpPr>
            <p:nvPr userDrawn="1"/>
          </p:nvCxnSpPr>
          <p:spPr>
            <a:xfrm flipH="1">
              <a:off x="-397135" y="594995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Gerade Verbindung 5">
              <a:extLst>
                <a:ext uri="{FF2B5EF4-FFF2-40B4-BE49-F238E27FC236}">
                  <a16:creationId xmlns:a16="http://schemas.microsoft.com/office/drawing/2014/main" id="{EB975F75-581C-A404-1B6C-3F9298A8FC8B}"/>
                </a:ext>
              </a:extLst>
            </p:cNvPr>
            <p:cNvCxnSpPr>
              <a:cxnSpLocks noGrp="1" noRot="1" noMove="1" noResize="1" noEditPoints="1" noAdjustHandles="1" noChangeArrowheads="1" noChangeShapeType="1"/>
            </p:cNvCxnSpPr>
            <p:nvPr userDrawn="1"/>
          </p:nvCxnSpPr>
          <p:spPr>
            <a:xfrm flipH="1">
              <a:off x="-397135" y="386080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Gerade Verbindung 5">
              <a:extLst>
                <a:ext uri="{FF2B5EF4-FFF2-40B4-BE49-F238E27FC236}">
                  <a16:creationId xmlns:a16="http://schemas.microsoft.com/office/drawing/2014/main" id="{5EE75F96-612E-037E-642D-07696AF4B168}"/>
                </a:ext>
              </a:extLst>
            </p:cNvPr>
            <p:cNvCxnSpPr>
              <a:cxnSpLocks noGrp="1" noRot="1" noMove="1" noResize="1" noEditPoints="1" noAdjustHandles="1" noChangeArrowheads="1" noChangeShapeType="1"/>
            </p:cNvCxnSpPr>
            <p:nvPr userDrawn="1"/>
          </p:nvCxnSpPr>
          <p:spPr>
            <a:xfrm flipH="1">
              <a:off x="-397135" y="4005263"/>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Gerade Verbindung 64">
              <a:extLst>
                <a:ext uri="{FF2B5EF4-FFF2-40B4-BE49-F238E27FC236}">
                  <a16:creationId xmlns:a16="http://schemas.microsoft.com/office/drawing/2014/main" id="{C85C1880-7B29-16B4-B38C-2D66015F03F7}"/>
                </a:ext>
              </a:extLst>
            </p:cNvPr>
            <p:cNvCxnSpPr>
              <a:cxnSpLocks noGrp="1" noRot="1" noMove="1" noResize="1" noEditPoints="1" noAdjustHandles="1" noChangeArrowheads="1" noChangeShapeType="1"/>
            </p:cNvCxnSpPr>
            <p:nvPr userDrawn="1"/>
          </p:nvCxnSpPr>
          <p:spPr>
            <a:xfrm flipH="1">
              <a:off x="12353665" y="69215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Gerade Verbindung 68">
              <a:extLst>
                <a:ext uri="{FF2B5EF4-FFF2-40B4-BE49-F238E27FC236}">
                  <a16:creationId xmlns:a16="http://schemas.microsoft.com/office/drawing/2014/main" id="{C3B93383-0018-3C00-8088-368AC52C79AB}"/>
                </a:ext>
              </a:extLst>
            </p:cNvPr>
            <p:cNvCxnSpPr>
              <a:cxnSpLocks noGrp="1" noRot="1" noMove="1" noResize="1" noEditPoints="1" noAdjustHandles="1" noChangeArrowheads="1" noChangeShapeType="1"/>
            </p:cNvCxnSpPr>
            <p:nvPr userDrawn="1"/>
          </p:nvCxnSpPr>
          <p:spPr>
            <a:xfrm flipH="1">
              <a:off x="12353665" y="5697538"/>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Gerade Verbindung 69">
              <a:extLst>
                <a:ext uri="{FF2B5EF4-FFF2-40B4-BE49-F238E27FC236}">
                  <a16:creationId xmlns:a16="http://schemas.microsoft.com/office/drawing/2014/main" id="{4CD7639F-5324-5DF8-D51F-2DB6618466FC}"/>
                </a:ext>
              </a:extLst>
            </p:cNvPr>
            <p:cNvCxnSpPr>
              <a:cxnSpLocks noGrp="1" noRot="1" noMove="1" noResize="1" noEditPoints="1" noAdjustHandles="1" noChangeArrowheads="1" noChangeShapeType="1"/>
            </p:cNvCxnSpPr>
            <p:nvPr userDrawn="1"/>
          </p:nvCxnSpPr>
          <p:spPr>
            <a:xfrm flipH="1">
              <a:off x="12353665" y="594995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Gerade Verbindung 63">
              <a:extLst>
                <a:ext uri="{FF2B5EF4-FFF2-40B4-BE49-F238E27FC236}">
                  <a16:creationId xmlns:a16="http://schemas.microsoft.com/office/drawing/2014/main" id="{C601184A-D2E0-2427-02E8-5174446DD648}"/>
                </a:ext>
              </a:extLst>
            </p:cNvPr>
            <p:cNvCxnSpPr>
              <a:cxnSpLocks noGrp="1" noRot="1" noMove="1" noResize="1" noEditPoints="1" noAdjustHandles="1" noChangeArrowheads="1" noChangeShapeType="1"/>
            </p:cNvCxnSpPr>
            <p:nvPr userDrawn="1"/>
          </p:nvCxnSpPr>
          <p:spPr>
            <a:xfrm flipH="1">
              <a:off x="12353665" y="386080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Gerade Verbindung 63">
              <a:extLst>
                <a:ext uri="{FF2B5EF4-FFF2-40B4-BE49-F238E27FC236}">
                  <a16:creationId xmlns:a16="http://schemas.microsoft.com/office/drawing/2014/main" id="{7040427B-3BD9-F751-5E83-4A41394D04B2}"/>
                </a:ext>
              </a:extLst>
            </p:cNvPr>
            <p:cNvCxnSpPr>
              <a:cxnSpLocks noGrp="1" noRot="1" noMove="1" noResize="1" noEditPoints="1" noAdjustHandles="1" noChangeArrowheads="1" noChangeShapeType="1"/>
            </p:cNvCxnSpPr>
            <p:nvPr userDrawn="1"/>
          </p:nvCxnSpPr>
          <p:spPr>
            <a:xfrm flipH="1">
              <a:off x="12353665" y="4005263"/>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Gerade Verbindung 51">
              <a:extLst>
                <a:ext uri="{FF2B5EF4-FFF2-40B4-BE49-F238E27FC236}">
                  <a16:creationId xmlns:a16="http://schemas.microsoft.com/office/drawing/2014/main" id="{C324216A-543B-0985-6538-CE00647C701D}"/>
                </a:ext>
              </a:extLst>
            </p:cNvPr>
            <p:cNvCxnSpPr>
              <a:cxnSpLocks noGrp="1" noRot="1" noMove="1" noResize="1" noEditPoints="1" noAdjustHandles="1" noChangeArrowheads="1" noChangeShapeType="1"/>
            </p:cNvCxnSpPr>
            <p:nvPr userDrawn="1"/>
          </p:nvCxnSpPr>
          <p:spPr>
            <a:xfrm rot="5400000" flipH="1">
              <a:off x="5865274" y="7065017"/>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Gerade Verbindung 52">
              <a:extLst>
                <a:ext uri="{FF2B5EF4-FFF2-40B4-BE49-F238E27FC236}">
                  <a16:creationId xmlns:a16="http://schemas.microsoft.com/office/drawing/2014/main" id="{C73DB996-C4AE-9393-F802-CB510699C295}"/>
                </a:ext>
              </a:extLst>
            </p:cNvPr>
            <p:cNvCxnSpPr>
              <a:cxnSpLocks noGrp="1" noRot="1" noMove="1" noResize="1" noEditPoints="1" noAdjustHandles="1" noChangeArrowheads="1" noChangeShapeType="1"/>
            </p:cNvCxnSpPr>
            <p:nvPr userDrawn="1"/>
          </p:nvCxnSpPr>
          <p:spPr>
            <a:xfrm rot="5400000" flipH="1">
              <a:off x="6154199" y="7065017"/>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5" name="Gruppieren 74">
            <a:extLst>
              <a:ext uri="{FF2B5EF4-FFF2-40B4-BE49-F238E27FC236}">
                <a16:creationId xmlns:a16="http://schemas.microsoft.com/office/drawing/2014/main" id="{0A9C12F1-48B4-D325-C3A8-4E1FA4077590}"/>
              </a:ext>
            </a:extLst>
          </p:cNvPr>
          <p:cNvGrpSpPr>
            <a:grpSpLocks/>
          </p:cNvGrpSpPr>
          <p:nvPr userDrawn="1"/>
        </p:nvGrpSpPr>
        <p:grpSpPr bwMode="gray">
          <a:xfrm>
            <a:off x="10781307" y="6563300"/>
            <a:ext cx="910618" cy="95164"/>
            <a:chOff x="7685663" y="6316413"/>
            <a:chExt cx="961953" cy="100529"/>
          </a:xfrm>
        </p:grpSpPr>
        <p:sp>
          <p:nvSpPr>
            <p:cNvPr id="76" name="Rechteck 75">
              <a:extLst>
                <a:ext uri="{FF2B5EF4-FFF2-40B4-BE49-F238E27FC236}">
                  <a16:creationId xmlns:a16="http://schemas.microsoft.com/office/drawing/2014/main" id="{AA82BDDF-BC0E-D7EA-C831-5BC483CD29F7}"/>
                </a:ext>
              </a:extLst>
            </p:cNvPr>
            <p:cNvSpPr/>
            <p:nvPr/>
          </p:nvSpPr>
          <p:spPr bwMode="gray">
            <a:xfrm>
              <a:off x="7685663" y="6316413"/>
              <a:ext cx="100529" cy="100529"/>
            </a:xfrm>
            <a:prstGeom prst="rect">
              <a:avLst/>
            </a:prstGeom>
            <a:solidFill>
              <a:srgbClr val="003D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77" name="Rechteck 76">
              <a:extLst>
                <a:ext uri="{FF2B5EF4-FFF2-40B4-BE49-F238E27FC236}">
                  <a16:creationId xmlns:a16="http://schemas.microsoft.com/office/drawing/2014/main" id="{8D5E5193-0A9D-1D38-2867-61658133FC55}"/>
                </a:ext>
              </a:extLst>
            </p:cNvPr>
            <p:cNvSpPr/>
            <p:nvPr/>
          </p:nvSpPr>
          <p:spPr bwMode="gray">
            <a:xfrm>
              <a:off x="7858128" y="6316413"/>
              <a:ext cx="100529" cy="100529"/>
            </a:xfrm>
            <a:prstGeom prst="rect">
              <a:avLst/>
            </a:prstGeom>
            <a:solidFill>
              <a:srgbClr val="00852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78" name="Rechteck 77">
              <a:extLst>
                <a:ext uri="{FF2B5EF4-FFF2-40B4-BE49-F238E27FC236}">
                  <a16:creationId xmlns:a16="http://schemas.microsoft.com/office/drawing/2014/main" id="{F80252A3-788E-DA1F-DF20-F9E60D1BE909}"/>
                </a:ext>
              </a:extLst>
            </p:cNvPr>
            <p:cNvSpPr/>
            <p:nvPr/>
          </p:nvSpPr>
          <p:spPr bwMode="gray">
            <a:xfrm>
              <a:off x="8030593" y="6316413"/>
              <a:ext cx="100529" cy="100529"/>
            </a:xfrm>
            <a:prstGeom prst="rect">
              <a:avLst/>
            </a:prstGeom>
            <a:solidFill>
              <a:srgbClr val="5907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79" name="Rechteck 78">
              <a:extLst>
                <a:ext uri="{FF2B5EF4-FFF2-40B4-BE49-F238E27FC236}">
                  <a16:creationId xmlns:a16="http://schemas.microsoft.com/office/drawing/2014/main" id="{A3A2ED31-FEC4-A5DC-E438-15379B6F133B}"/>
                </a:ext>
              </a:extLst>
            </p:cNvPr>
            <p:cNvSpPr/>
            <p:nvPr/>
          </p:nvSpPr>
          <p:spPr bwMode="gray">
            <a:xfrm>
              <a:off x="8203057" y="6316413"/>
              <a:ext cx="100529" cy="100529"/>
            </a:xfrm>
            <a:prstGeom prst="rect">
              <a:avLst/>
            </a:prstGeom>
            <a:solidFill>
              <a:srgbClr val="FFB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80" name="Rechteck 79">
              <a:extLst>
                <a:ext uri="{FF2B5EF4-FFF2-40B4-BE49-F238E27FC236}">
                  <a16:creationId xmlns:a16="http://schemas.microsoft.com/office/drawing/2014/main" id="{989DD96E-5AF6-1656-3418-7453E41E3CB0}"/>
                </a:ext>
              </a:extLst>
            </p:cNvPr>
            <p:cNvSpPr/>
            <p:nvPr/>
          </p:nvSpPr>
          <p:spPr bwMode="gray">
            <a:xfrm>
              <a:off x="8375522" y="6316413"/>
              <a:ext cx="100529" cy="100529"/>
            </a:xfrm>
            <a:prstGeom prst="rect">
              <a:avLst/>
            </a:prstGeom>
            <a:solidFill>
              <a:srgbClr val="D5003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81" name="Rechteck 80">
              <a:extLst>
                <a:ext uri="{FF2B5EF4-FFF2-40B4-BE49-F238E27FC236}">
                  <a16:creationId xmlns:a16="http://schemas.microsoft.com/office/drawing/2014/main" id="{C6CB0D8E-8918-B022-4CFD-22E92DB67781}"/>
                </a:ext>
              </a:extLst>
            </p:cNvPr>
            <p:cNvSpPr/>
            <p:nvPr/>
          </p:nvSpPr>
          <p:spPr bwMode="gray">
            <a:xfrm>
              <a:off x="8547087" y="6316413"/>
              <a:ext cx="100529" cy="100529"/>
            </a:xfrm>
            <a:prstGeom prst="rect">
              <a:avLst/>
            </a:prstGeom>
            <a:solidFill>
              <a:srgbClr val="62341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grpSp>
    </p:spTree>
    <p:extLst>
      <p:ext uri="{BB962C8B-B14F-4D97-AF65-F5344CB8AC3E}">
        <p14:creationId xmlns:p14="http://schemas.microsoft.com/office/powerpoint/2010/main" val="139207957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71" r:id="rId3"/>
    <p:sldLayoutId id="2147483650" r:id="rId4"/>
    <p:sldLayoutId id="2147483651" r:id="rId5"/>
    <p:sldLayoutId id="2147483668" r:id="rId6"/>
    <p:sldLayoutId id="2147483652" r:id="rId7"/>
    <p:sldLayoutId id="2147483669" r:id="rId8"/>
    <p:sldLayoutId id="2147483667" r:id="rId9"/>
    <p:sldLayoutId id="2147483663" r:id="rId10"/>
    <p:sldLayoutId id="2147483661" r:id="rId11"/>
    <p:sldLayoutId id="2147483662" r:id="rId12"/>
    <p:sldLayoutId id="2147483664" r:id="rId13"/>
    <p:sldLayoutId id="2147483686" r:id="rId14"/>
    <p:sldLayoutId id="2147483665" r:id="rId15"/>
    <p:sldLayoutId id="2147483670" r:id="rId16"/>
    <p:sldLayoutId id="2147483666" r:id="rId17"/>
  </p:sldLayoutIdLst>
  <p:hf hdr="0" dt="0"/>
  <p:txStyles>
    <p:titleStyle>
      <a:lvl1pPr algn="l" defTabSz="914400" rtl="0" eaLnBrk="1" latinLnBrk="0" hangingPunct="1">
        <a:lnSpc>
          <a:spcPct val="100000"/>
        </a:lnSpc>
        <a:spcBef>
          <a:spcPct val="0"/>
        </a:spcBef>
        <a:buNone/>
        <a:defRPr sz="2400" b="0" kern="1200" baseline="0">
          <a:solidFill>
            <a:schemeClr val="bg1"/>
          </a:solidFill>
          <a:latin typeface="+mj-lt"/>
          <a:ea typeface="+mj-ea"/>
          <a:cs typeface="+mj-cs"/>
        </a:defRPr>
      </a:lvl1pPr>
    </p:titleStyle>
    <p:bodyStyle>
      <a:lvl1pPr marL="180000" indent="-180975" algn="l" defTabSz="914400" rtl="0" eaLnBrk="1" latinLnBrk="0" hangingPunct="1">
        <a:lnSpc>
          <a:spcPct val="100000"/>
        </a:lnSpc>
        <a:spcBef>
          <a:spcPts val="600"/>
        </a:spcBef>
        <a:spcAft>
          <a:spcPts val="0"/>
        </a:spcAft>
        <a:buClr>
          <a:schemeClr val="tx2"/>
        </a:buClr>
        <a:buFont typeface="Wingdings" pitchFamily="2" charset="2"/>
        <a:buChar char="§"/>
        <a:defRPr lang="de-DE" sz="1600" kern="1200" dirty="0" smtClean="0">
          <a:solidFill>
            <a:schemeClr val="tx2"/>
          </a:solidFill>
          <a:latin typeface="+mn-lt"/>
          <a:ea typeface="Tahoma" pitchFamily="34" charset="0"/>
          <a:cs typeface="Tahoma" pitchFamily="34" charset="0"/>
        </a:defRPr>
      </a:lvl1pPr>
      <a:lvl2pPr marL="360000" indent="-180975" algn="l" defTabSz="914400" rtl="0" eaLnBrk="1" latinLnBrk="0" hangingPunct="1">
        <a:lnSpc>
          <a:spcPct val="100000"/>
        </a:lnSpc>
        <a:spcBef>
          <a:spcPts val="600"/>
        </a:spcBef>
        <a:spcAft>
          <a:spcPts val="0"/>
        </a:spcAft>
        <a:buClr>
          <a:schemeClr val="tx2"/>
        </a:buClr>
        <a:buFont typeface="Wingdings" pitchFamily="2" charset="2"/>
        <a:buChar char="§"/>
        <a:defRPr lang="de-DE" sz="1600" kern="1200" dirty="0" smtClean="0">
          <a:solidFill>
            <a:schemeClr val="tx2"/>
          </a:solidFill>
          <a:latin typeface="+mn-lt"/>
          <a:ea typeface="Tahoma" pitchFamily="34" charset="0"/>
          <a:cs typeface="Tahoma" pitchFamily="34" charset="0"/>
        </a:defRPr>
      </a:lvl2pPr>
      <a:lvl3pPr marL="540000" indent="-180975" algn="l" defTabSz="914400" rtl="0" eaLnBrk="1" latinLnBrk="0" hangingPunct="1">
        <a:lnSpc>
          <a:spcPct val="100000"/>
        </a:lnSpc>
        <a:spcBef>
          <a:spcPts val="600"/>
        </a:spcBef>
        <a:spcAft>
          <a:spcPts val="0"/>
        </a:spcAft>
        <a:buClr>
          <a:schemeClr val="tx2"/>
        </a:buClr>
        <a:buFont typeface="Wingdings" pitchFamily="2" charset="2"/>
        <a:buChar char="§"/>
        <a:defRPr lang="de-DE" sz="1600" kern="1200" dirty="0" smtClean="0">
          <a:solidFill>
            <a:schemeClr val="tx2"/>
          </a:solidFill>
          <a:latin typeface="+mn-lt"/>
          <a:ea typeface="Tahoma" pitchFamily="34" charset="0"/>
          <a:cs typeface="Tahoma" pitchFamily="34" charset="0"/>
        </a:defRPr>
      </a:lvl3pPr>
      <a:lvl4pPr marL="720000" indent="-180975" algn="l" defTabSz="914400" rtl="0" eaLnBrk="1" latinLnBrk="0" hangingPunct="1">
        <a:lnSpc>
          <a:spcPct val="100000"/>
        </a:lnSpc>
        <a:spcBef>
          <a:spcPts val="600"/>
        </a:spcBef>
        <a:spcAft>
          <a:spcPts val="0"/>
        </a:spcAft>
        <a:buClr>
          <a:schemeClr val="tx2"/>
        </a:buClr>
        <a:buFont typeface="Wingdings" pitchFamily="2" charset="2"/>
        <a:buChar char="§"/>
        <a:defRPr lang="de-DE" sz="1600" kern="1200" dirty="0" smtClean="0">
          <a:solidFill>
            <a:schemeClr val="tx2"/>
          </a:solidFill>
          <a:latin typeface="+mn-lt"/>
          <a:ea typeface="Tahoma" pitchFamily="34" charset="0"/>
          <a:cs typeface="Tahoma" pitchFamily="34" charset="0"/>
        </a:defRPr>
      </a:lvl4pPr>
      <a:lvl5pPr marL="900000" indent="-180975" algn="l" defTabSz="914400" rtl="0" eaLnBrk="1" latinLnBrk="0" hangingPunct="1">
        <a:lnSpc>
          <a:spcPct val="100000"/>
        </a:lnSpc>
        <a:spcBef>
          <a:spcPts val="600"/>
        </a:spcBef>
        <a:spcAft>
          <a:spcPts val="0"/>
        </a:spcAft>
        <a:buClr>
          <a:schemeClr val="tx2"/>
        </a:buClr>
        <a:buFont typeface="Wingdings" pitchFamily="2" charset="2"/>
        <a:buChar char="§"/>
        <a:defRPr lang="en-US" sz="1600" kern="1200" dirty="0">
          <a:solidFill>
            <a:schemeClr val="tx2"/>
          </a:solidFill>
          <a:latin typeface="+mn-lt"/>
          <a:ea typeface="Tahoma" pitchFamily="34" charset="0"/>
          <a:cs typeface="Tahoma"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749" userDrawn="1">
          <p15:clr>
            <a:srgbClr val="F26B43"/>
          </p15:clr>
        </p15:guide>
        <p15:guide id="3" pos="3931" userDrawn="1">
          <p15:clr>
            <a:srgbClr val="F26B43"/>
          </p15:clr>
        </p15:guide>
        <p15:guide id="5" orient="horz" pos="1071" userDrawn="1">
          <p15:clr>
            <a:srgbClr val="F26B43"/>
          </p15:clr>
        </p15:guide>
        <p15:guide id="6" orient="horz" pos="1294" userDrawn="1">
          <p15:clr>
            <a:srgbClr val="F26B43"/>
          </p15:clr>
        </p15:guide>
        <p15:guide id="7" orient="horz" pos="2432">
          <p15:clr>
            <a:srgbClr val="F26B43"/>
          </p15:clr>
        </p15:guide>
        <p15:guide id="8" orient="horz" pos="2523">
          <p15:clr>
            <a:srgbClr val="F26B43"/>
          </p15:clr>
        </p15:guide>
        <p15:guide id="9" orient="horz" pos="3589" userDrawn="1">
          <p15:clr>
            <a:srgbClr val="F26B43"/>
          </p15:clr>
        </p15:guide>
        <p15:guide id="10" orient="horz" pos="3748">
          <p15:clr>
            <a:srgbClr val="F26B43"/>
          </p15:clr>
        </p15:guide>
        <p15:guide id="11" pos="316" userDrawn="1">
          <p15:clr>
            <a:srgbClr val="F26B43"/>
          </p15:clr>
        </p15:guide>
        <p15:guide id="12" pos="7364" userDrawn="1">
          <p15:clr>
            <a:srgbClr val="F26B43"/>
          </p15:clr>
        </p15:guide>
        <p15:guide id="13" orient="horz" pos="4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5" name="think-cell data - do not delete" hidden="1">
            <a:extLst>
              <a:ext uri="{FF2B5EF4-FFF2-40B4-BE49-F238E27FC236}">
                <a16:creationId xmlns:a16="http://schemas.microsoft.com/office/drawing/2014/main" id="{F3627DB2-4267-A1F7-65BA-F1988D2F9B8A}"/>
              </a:ext>
            </a:extLst>
          </p:cNvPr>
          <p:cNvGraphicFramePr>
            <a:graphicFrameLocks noChangeAspect="1"/>
          </p:cNvGraphicFramePr>
          <p:nvPr userDrawn="1">
            <p:custDataLst>
              <p:tags r:id="rId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7" imgW="384" imgH="384" progId="TCLayout.ActiveDocument.1">
                  <p:embed/>
                </p:oleObj>
              </mc:Choice>
              <mc:Fallback>
                <p:oleObj name="think-cell Folie" r:id="rId7" imgW="384" imgH="384" progId="TCLayout.ActiveDocument.1">
                  <p:embed/>
                  <p:pic>
                    <p:nvPicPr>
                      <p:cNvPr id="35" name="think-cell data - do not delete" hidden="1">
                        <a:extLst>
                          <a:ext uri="{FF2B5EF4-FFF2-40B4-BE49-F238E27FC236}">
                            <a16:creationId xmlns:a16="http://schemas.microsoft.com/office/drawing/2014/main" id="{F3627DB2-4267-A1F7-65BA-F1988D2F9B8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37" name="Rechteck 136">
            <a:extLst>
              <a:ext uri="{FF2B5EF4-FFF2-40B4-BE49-F238E27FC236}">
                <a16:creationId xmlns:a16="http://schemas.microsoft.com/office/drawing/2014/main" id="{A1A634A9-E426-5CE1-7DDD-6597870BDB23}"/>
              </a:ext>
            </a:extLst>
          </p:cNvPr>
          <p:cNvSpPr>
            <a:spLocks/>
          </p:cNvSpPr>
          <p:nvPr userDrawn="1"/>
        </p:nvSpPr>
        <p:spPr bwMode="gray">
          <a:xfrm>
            <a:off x="0" y="0"/>
            <a:ext cx="12192000" cy="1700213"/>
          </a:xfrm>
          <a:prstGeom prst="rect">
            <a:avLst/>
          </a:prstGeom>
          <a:blipFill>
            <a:blip r:embed="rId9"/>
            <a:srcRect/>
            <a:stretch>
              <a:fillRect l="-4421" r="-44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noProof="0" dirty="0"/>
          </a:p>
        </p:txBody>
      </p:sp>
      <p:sp>
        <p:nvSpPr>
          <p:cNvPr id="10" name="Rechteck 9">
            <a:extLst>
              <a:ext uri="{FF2B5EF4-FFF2-40B4-BE49-F238E27FC236}">
                <a16:creationId xmlns:a16="http://schemas.microsoft.com/office/drawing/2014/main" id="{0B9CFCAD-A5C4-E7CB-5018-B8D226A4E843}"/>
              </a:ext>
            </a:extLst>
          </p:cNvPr>
          <p:cNvSpPr>
            <a:spLocks/>
          </p:cNvSpPr>
          <p:nvPr userDrawn="1"/>
        </p:nvSpPr>
        <p:spPr bwMode="gray">
          <a:xfrm>
            <a:off x="-5433" y="0"/>
            <a:ext cx="12197433" cy="1700213"/>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noProof="0" dirty="0"/>
          </a:p>
        </p:txBody>
      </p:sp>
      <p:sp>
        <p:nvSpPr>
          <p:cNvPr id="2" name="Titelplatzhalter 1">
            <a:extLst>
              <a:ext uri="{FF2B5EF4-FFF2-40B4-BE49-F238E27FC236}">
                <a16:creationId xmlns:a16="http://schemas.microsoft.com/office/drawing/2014/main" id="{023232B4-782A-A86E-0AE0-03C13ACA0493}"/>
              </a:ext>
            </a:extLst>
          </p:cNvPr>
          <p:cNvSpPr>
            <a:spLocks noGrp="1"/>
          </p:cNvSpPr>
          <p:nvPr>
            <p:ph type="title"/>
          </p:nvPr>
        </p:nvSpPr>
        <p:spPr>
          <a:xfrm>
            <a:off x="501650" y="692150"/>
            <a:ext cx="11188699" cy="861774"/>
          </a:xfrm>
          <a:prstGeom prst="rect">
            <a:avLst/>
          </a:prstGeom>
        </p:spPr>
        <p:txBody>
          <a:bodyPr vert="horz" lIns="0" tIns="0" rIns="0" bIns="0" rtlCol="0" anchor="t">
            <a:noAutofit/>
          </a:bodyPr>
          <a:lstStyle/>
          <a:p>
            <a:r>
              <a:rPr lang="de-DE" sz="2800" dirty="0">
                <a:solidFill>
                  <a:schemeClr val="bg1"/>
                </a:solidFill>
              </a:rPr>
              <a:t>DAS IST EINE BEISPIELHEADLINE</a:t>
            </a:r>
            <a:br>
              <a:rPr lang="de-DE" sz="2800" dirty="0">
                <a:solidFill>
                  <a:schemeClr val="bg1"/>
                </a:solidFill>
              </a:rPr>
            </a:br>
            <a:r>
              <a:rPr lang="de-DE" sz="2800" dirty="0">
                <a:solidFill>
                  <a:schemeClr val="bg1"/>
                </a:solidFill>
              </a:rPr>
              <a:t>MAXIMAL ZWEI ZEILEN</a:t>
            </a:r>
            <a:endParaRPr lang="en-US" dirty="0"/>
          </a:p>
        </p:txBody>
      </p:sp>
      <p:sp>
        <p:nvSpPr>
          <p:cNvPr id="3" name="Textplatzhalter 2">
            <a:extLst>
              <a:ext uri="{FF2B5EF4-FFF2-40B4-BE49-F238E27FC236}">
                <a16:creationId xmlns:a16="http://schemas.microsoft.com/office/drawing/2014/main" id="{7A23ACBA-08CE-F18A-2B2A-587767A35A87}"/>
              </a:ext>
            </a:extLst>
          </p:cNvPr>
          <p:cNvSpPr>
            <a:spLocks noGrp="1"/>
          </p:cNvSpPr>
          <p:nvPr>
            <p:ph type="body" idx="1"/>
          </p:nvPr>
        </p:nvSpPr>
        <p:spPr>
          <a:xfrm>
            <a:off x="501651" y="2057400"/>
            <a:ext cx="11174412" cy="3640138"/>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a:extLst>
              <a:ext uri="{FF2B5EF4-FFF2-40B4-BE49-F238E27FC236}">
                <a16:creationId xmlns:a16="http://schemas.microsoft.com/office/drawing/2014/main" id="{26C0AF9F-071E-4419-16D3-236A696CBF3C}"/>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6/23/2025</a:t>
            </a:fld>
            <a:endParaRPr lang="en-US"/>
          </a:p>
        </p:txBody>
      </p:sp>
      <p:sp>
        <p:nvSpPr>
          <p:cNvPr id="5" name="Fußzeilenplatzhalter 4">
            <a:extLst>
              <a:ext uri="{FF2B5EF4-FFF2-40B4-BE49-F238E27FC236}">
                <a16:creationId xmlns:a16="http://schemas.microsoft.com/office/drawing/2014/main" id="{DAA750F9-574A-D674-65F1-2BA637CA4715}"/>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a:t>AUGSBURG | BREMEN | DUSSELDORF | GERA | HAMBURG | HANOVER | HEBDEN BRIDGE | LUDWIGSHAFEN | MUNICH | NUREMBERG | OSNABRUECK | SCHORNDORF</a:t>
            </a:r>
            <a:endParaRPr lang="en-US" dirty="0"/>
          </a:p>
        </p:txBody>
      </p:sp>
      <p:sp>
        <p:nvSpPr>
          <p:cNvPr id="6" name="Foliennummernplatzhalter 5">
            <a:extLst>
              <a:ext uri="{FF2B5EF4-FFF2-40B4-BE49-F238E27FC236}">
                <a16:creationId xmlns:a16="http://schemas.microsoft.com/office/drawing/2014/main" id="{E4924422-D586-3F56-AA0E-97A27E6C214F}"/>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grpSp>
        <p:nvGrpSpPr>
          <p:cNvPr id="125" name="Gruppieren 124">
            <a:extLst>
              <a:ext uri="{FF2B5EF4-FFF2-40B4-BE49-F238E27FC236}">
                <a16:creationId xmlns:a16="http://schemas.microsoft.com/office/drawing/2014/main" id="{228D0AEB-D02B-1789-9CAA-798064B2BC0F}"/>
              </a:ext>
            </a:extLst>
          </p:cNvPr>
          <p:cNvGrpSpPr/>
          <p:nvPr userDrawn="1"/>
        </p:nvGrpSpPr>
        <p:grpSpPr>
          <a:xfrm>
            <a:off x="-397135" y="2060575"/>
            <a:ext cx="12980837" cy="0"/>
            <a:chOff x="-397135" y="1700213"/>
            <a:chExt cx="12980837" cy="0"/>
          </a:xfrm>
        </p:grpSpPr>
        <p:cxnSp>
          <p:nvCxnSpPr>
            <p:cNvPr id="19" name="Gerade Verbindung 5">
              <a:extLst>
                <a:ext uri="{FF2B5EF4-FFF2-40B4-BE49-F238E27FC236}">
                  <a16:creationId xmlns:a16="http://schemas.microsoft.com/office/drawing/2014/main" id="{8E98569C-B62F-3E0E-6F47-7BFFA6233D83}"/>
                </a:ext>
              </a:extLst>
            </p:cNvPr>
            <p:cNvCxnSpPr/>
            <p:nvPr userDrawn="1"/>
          </p:nvCxnSpPr>
          <p:spPr>
            <a:xfrm flipH="1">
              <a:off x="-397135" y="1700213"/>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Gerade Verbindung 63">
              <a:extLst>
                <a:ext uri="{FF2B5EF4-FFF2-40B4-BE49-F238E27FC236}">
                  <a16:creationId xmlns:a16="http://schemas.microsoft.com/office/drawing/2014/main" id="{2503C001-745C-139C-5971-238F465EFF19}"/>
                </a:ext>
              </a:extLst>
            </p:cNvPr>
            <p:cNvCxnSpPr/>
            <p:nvPr userDrawn="1"/>
          </p:nvCxnSpPr>
          <p:spPr>
            <a:xfrm flipH="1">
              <a:off x="12353665" y="1700213"/>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0" name="Gruppieren 59">
            <a:extLst>
              <a:ext uri="{FF2B5EF4-FFF2-40B4-BE49-F238E27FC236}">
                <a16:creationId xmlns:a16="http://schemas.microsoft.com/office/drawing/2014/main" id="{773247CF-B8B4-EF4D-9873-95B7D7B68B21}"/>
              </a:ext>
            </a:extLst>
          </p:cNvPr>
          <p:cNvGrpSpPr/>
          <p:nvPr userDrawn="1"/>
        </p:nvGrpSpPr>
        <p:grpSpPr>
          <a:xfrm>
            <a:off x="5951538" y="-285647"/>
            <a:ext cx="288925" cy="172528"/>
            <a:chOff x="5951538" y="-285647"/>
            <a:chExt cx="288925" cy="172528"/>
          </a:xfrm>
        </p:grpSpPr>
        <p:cxnSp>
          <p:nvCxnSpPr>
            <p:cNvPr id="31" name="Gerade Verbindung 51">
              <a:extLst>
                <a:ext uri="{FF2B5EF4-FFF2-40B4-BE49-F238E27FC236}">
                  <a16:creationId xmlns:a16="http://schemas.microsoft.com/office/drawing/2014/main" id="{4B4E03D5-82FF-000D-5A7B-EDE1D83165EB}"/>
                </a:ext>
              </a:extLst>
            </p:cNvPr>
            <p:cNvCxnSpPr>
              <a:cxnSpLocks/>
            </p:cNvCxnSpPr>
            <p:nvPr userDrawn="1"/>
          </p:nvCxnSpPr>
          <p:spPr>
            <a:xfrm rot="5400000" flipH="1">
              <a:off x="5865274" y="-199383"/>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Gerade Verbindung 52">
              <a:extLst>
                <a:ext uri="{FF2B5EF4-FFF2-40B4-BE49-F238E27FC236}">
                  <a16:creationId xmlns:a16="http://schemas.microsoft.com/office/drawing/2014/main" id="{39EA0D60-E999-0195-85E3-853CCE055DF9}"/>
                </a:ext>
              </a:extLst>
            </p:cNvPr>
            <p:cNvCxnSpPr>
              <a:cxnSpLocks/>
            </p:cNvCxnSpPr>
            <p:nvPr userDrawn="1"/>
          </p:nvCxnSpPr>
          <p:spPr>
            <a:xfrm rot="5400000" flipH="1">
              <a:off x="6154199" y="-199383"/>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45" name="Gruppieren 144">
            <a:extLst>
              <a:ext uri="{FF2B5EF4-FFF2-40B4-BE49-F238E27FC236}">
                <a16:creationId xmlns:a16="http://schemas.microsoft.com/office/drawing/2014/main" id="{F7FB78CC-166A-FCC6-EF26-04F5ABAD1539}"/>
              </a:ext>
            </a:extLst>
          </p:cNvPr>
          <p:cNvGrpSpPr/>
          <p:nvPr userDrawn="1"/>
        </p:nvGrpSpPr>
        <p:grpSpPr>
          <a:xfrm>
            <a:off x="-397135" y="1704446"/>
            <a:ext cx="12980837" cy="0"/>
            <a:chOff x="-397135" y="1196446"/>
            <a:chExt cx="12980837" cy="0"/>
          </a:xfrm>
        </p:grpSpPr>
        <p:cxnSp>
          <p:nvCxnSpPr>
            <p:cNvPr id="146" name="Gerade Verbindung 44">
              <a:extLst>
                <a:ext uri="{FF2B5EF4-FFF2-40B4-BE49-F238E27FC236}">
                  <a16:creationId xmlns:a16="http://schemas.microsoft.com/office/drawing/2014/main" id="{A446933F-0AFC-1512-F5D4-BD0AC48B07D4}"/>
                </a:ext>
              </a:extLst>
            </p:cNvPr>
            <p:cNvCxnSpPr/>
            <p:nvPr userDrawn="1"/>
          </p:nvCxnSpPr>
          <p:spPr>
            <a:xfrm flipH="1">
              <a:off x="-397135" y="1196446"/>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7" name="Gerade Verbindung 65">
              <a:extLst>
                <a:ext uri="{FF2B5EF4-FFF2-40B4-BE49-F238E27FC236}">
                  <a16:creationId xmlns:a16="http://schemas.microsoft.com/office/drawing/2014/main" id="{C04C1E04-C0CC-88AB-3087-F996F774BDDD}"/>
                </a:ext>
              </a:extLst>
            </p:cNvPr>
            <p:cNvCxnSpPr/>
            <p:nvPr userDrawn="1"/>
          </p:nvCxnSpPr>
          <p:spPr>
            <a:xfrm flipH="1">
              <a:off x="12353665" y="1196446"/>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4" name="Gruppieren 13">
            <a:extLst>
              <a:ext uri="{FF2B5EF4-FFF2-40B4-BE49-F238E27FC236}">
                <a16:creationId xmlns:a16="http://schemas.microsoft.com/office/drawing/2014/main" id="{B3119935-17F8-1B05-6633-F72A2D538C87}"/>
              </a:ext>
            </a:extLst>
          </p:cNvPr>
          <p:cNvGrpSpPr>
            <a:grpSpLocks noChangeAspect="1"/>
          </p:cNvGrpSpPr>
          <p:nvPr userDrawn="1"/>
        </p:nvGrpSpPr>
        <p:grpSpPr bwMode="gray">
          <a:xfrm>
            <a:off x="10249290" y="221991"/>
            <a:ext cx="1440000" cy="112972"/>
            <a:chOff x="6460986" y="477897"/>
            <a:chExt cx="2190421" cy="169783"/>
          </a:xfrm>
          <a:solidFill>
            <a:schemeClr val="bg1"/>
          </a:solidFill>
        </p:grpSpPr>
        <p:sp>
          <p:nvSpPr>
            <p:cNvPr id="21" name="Freihandform: Form 20">
              <a:extLst>
                <a:ext uri="{FF2B5EF4-FFF2-40B4-BE49-F238E27FC236}">
                  <a16:creationId xmlns:a16="http://schemas.microsoft.com/office/drawing/2014/main" id="{45E32006-6FC9-E274-4BE1-394018ED5ACE}"/>
                </a:ext>
              </a:extLst>
            </p:cNvPr>
            <p:cNvSpPr/>
            <p:nvPr/>
          </p:nvSpPr>
          <p:spPr bwMode="gray">
            <a:xfrm>
              <a:off x="6460986" y="477897"/>
              <a:ext cx="234568" cy="167549"/>
            </a:xfrm>
            <a:custGeom>
              <a:avLst/>
              <a:gdLst>
                <a:gd name="connsiteX0" fmla="*/ 211112 w 234568"/>
                <a:gd name="connsiteY0" fmla="*/ 0 h 167548"/>
                <a:gd name="connsiteX1" fmla="*/ 119518 w 234568"/>
                <a:gd name="connsiteY1" fmla="*/ 154145 h 167548"/>
                <a:gd name="connsiteX2" fmla="*/ 26808 w 234568"/>
                <a:gd name="connsiteY2" fmla="*/ 0 h 167548"/>
                <a:gd name="connsiteX3" fmla="*/ 0 w 234568"/>
                <a:gd name="connsiteY3" fmla="*/ 0 h 167548"/>
                <a:gd name="connsiteX4" fmla="*/ 0 w 234568"/>
                <a:gd name="connsiteY4" fmla="*/ 174251 h 167548"/>
                <a:gd name="connsiteX5" fmla="*/ 17872 w 234568"/>
                <a:gd name="connsiteY5" fmla="*/ 174251 h 167548"/>
                <a:gd name="connsiteX6" fmla="*/ 17872 w 234568"/>
                <a:gd name="connsiteY6" fmla="*/ 15638 h 167548"/>
                <a:gd name="connsiteX7" fmla="*/ 17872 w 234568"/>
                <a:gd name="connsiteY7" fmla="*/ 15638 h 167548"/>
                <a:gd name="connsiteX8" fmla="*/ 112817 w 234568"/>
                <a:gd name="connsiteY8" fmla="*/ 174251 h 167548"/>
                <a:gd name="connsiteX9" fmla="*/ 125103 w 234568"/>
                <a:gd name="connsiteY9" fmla="*/ 174251 h 167548"/>
                <a:gd name="connsiteX10" fmla="*/ 220047 w 234568"/>
                <a:gd name="connsiteY10" fmla="*/ 15638 h 167548"/>
                <a:gd name="connsiteX11" fmla="*/ 221164 w 234568"/>
                <a:gd name="connsiteY11" fmla="*/ 15638 h 167548"/>
                <a:gd name="connsiteX12" fmla="*/ 221164 w 234568"/>
                <a:gd name="connsiteY12" fmla="*/ 174251 h 167548"/>
                <a:gd name="connsiteX13" fmla="*/ 237919 w 234568"/>
                <a:gd name="connsiteY13" fmla="*/ 174251 h 167548"/>
                <a:gd name="connsiteX14" fmla="*/ 237919 w 234568"/>
                <a:gd name="connsiteY14" fmla="*/ 0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568" h="167548">
                  <a:moveTo>
                    <a:pt x="211112" y="0"/>
                  </a:moveTo>
                  <a:lnTo>
                    <a:pt x="119518" y="154145"/>
                  </a:lnTo>
                  <a:lnTo>
                    <a:pt x="26808" y="0"/>
                  </a:lnTo>
                  <a:lnTo>
                    <a:pt x="0" y="0"/>
                  </a:lnTo>
                  <a:lnTo>
                    <a:pt x="0" y="174251"/>
                  </a:lnTo>
                  <a:lnTo>
                    <a:pt x="17872" y="174251"/>
                  </a:lnTo>
                  <a:lnTo>
                    <a:pt x="17872" y="15638"/>
                  </a:lnTo>
                  <a:lnTo>
                    <a:pt x="17872" y="15638"/>
                  </a:lnTo>
                  <a:lnTo>
                    <a:pt x="112817" y="174251"/>
                  </a:lnTo>
                  <a:lnTo>
                    <a:pt x="125103" y="174251"/>
                  </a:lnTo>
                  <a:lnTo>
                    <a:pt x="220047" y="15638"/>
                  </a:lnTo>
                  <a:lnTo>
                    <a:pt x="221164" y="15638"/>
                  </a:lnTo>
                  <a:lnTo>
                    <a:pt x="221164" y="174251"/>
                  </a:lnTo>
                  <a:lnTo>
                    <a:pt x="237919" y="174251"/>
                  </a:lnTo>
                  <a:lnTo>
                    <a:pt x="237919" y="0"/>
                  </a:lnTo>
                  <a:close/>
                </a:path>
              </a:pathLst>
            </a:custGeom>
            <a:grpFill/>
            <a:ln w="11159" cap="flat">
              <a:noFill/>
              <a:prstDash val="solid"/>
              <a:miter/>
            </a:ln>
          </p:spPr>
          <p:txBody>
            <a:bodyPr rtlCol="0" anchor="ctr"/>
            <a:lstStyle/>
            <a:p>
              <a:endParaRPr lang="de-DE" noProof="0" dirty="0"/>
            </a:p>
          </p:txBody>
        </p:sp>
        <p:sp>
          <p:nvSpPr>
            <p:cNvPr id="34" name="Freihandform: Form 33">
              <a:extLst>
                <a:ext uri="{FF2B5EF4-FFF2-40B4-BE49-F238E27FC236}">
                  <a16:creationId xmlns:a16="http://schemas.microsoft.com/office/drawing/2014/main" id="{7A5675E8-450A-2F2C-9723-DF6EBF71792D}"/>
                </a:ext>
              </a:extLst>
            </p:cNvPr>
            <p:cNvSpPr/>
            <p:nvPr/>
          </p:nvSpPr>
          <p:spPr bwMode="gray">
            <a:xfrm>
              <a:off x="6731298" y="524811"/>
              <a:ext cx="122869" cy="122869"/>
            </a:xfrm>
            <a:custGeom>
              <a:avLst/>
              <a:gdLst>
                <a:gd name="connsiteX0" fmla="*/ 0 w 122869"/>
                <a:gd name="connsiteY0" fmla="*/ 0 h 122869"/>
                <a:gd name="connsiteX1" fmla="*/ 0 w 122869"/>
                <a:gd name="connsiteY1" fmla="*/ 127337 h 122869"/>
                <a:gd name="connsiteX2" fmla="*/ 126220 w 122869"/>
                <a:gd name="connsiteY2" fmla="*/ 127337 h 122869"/>
                <a:gd name="connsiteX3" fmla="*/ 126220 w 122869"/>
                <a:gd name="connsiteY3" fmla="*/ 112816 h 122869"/>
                <a:gd name="connsiteX4" fmla="*/ 17872 w 122869"/>
                <a:gd name="connsiteY4" fmla="*/ 112816 h 122869"/>
                <a:gd name="connsiteX5" fmla="*/ 17872 w 122869"/>
                <a:gd name="connsiteY5" fmla="*/ 69253 h 122869"/>
                <a:gd name="connsiteX6" fmla="*/ 120635 w 122869"/>
                <a:gd name="connsiteY6" fmla="*/ 69253 h 122869"/>
                <a:gd name="connsiteX7" fmla="*/ 120635 w 122869"/>
                <a:gd name="connsiteY7" fmla="*/ 54733 h 122869"/>
                <a:gd name="connsiteX8" fmla="*/ 17872 w 122869"/>
                <a:gd name="connsiteY8" fmla="*/ 54733 h 122869"/>
                <a:gd name="connsiteX9" fmla="*/ 17872 w 122869"/>
                <a:gd name="connsiteY9" fmla="*/ 14521 h 122869"/>
                <a:gd name="connsiteX10" fmla="*/ 125103 w 122869"/>
                <a:gd name="connsiteY10" fmla="*/ 14521 h 122869"/>
                <a:gd name="connsiteX11" fmla="*/ 125103 w 122869"/>
                <a:gd name="connsiteY11" fmla="*/ 0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0" y="127337"/>
                  </a:lnTo>
                  <a:lnTo>
                    <a:pt x="126220" y="127337"/>
                  </a:lnTo>
                  <a:lnTo>
                    <a:pt x="126220" y="112816"/>
                  </a:lnTo>
                  <a:lnTo>
                    <a:pt x="17872" y="112816"/>
                  </a:lnTo>
                  <a:lnTo>
                    <a:pt x="17872" y="69253"/>
                  </a:lnTo>
                  <a:lnTo>
                    <a:pt x="120635" y="69253"/>
                  </a:lnTo>
                  <a:lnTo>
                    <a:pt x="120635" y="54733"/>
                  </a:lnTo>
                  <a:lnTo>
                    <a:pt x="17872" y="54733"/>
                  </a:lnTo>
                  <a:lnTo>
                    <a:pt x="17872" y="14521"/>
                  </a:lnTo>
                  <a:lnTo>
                    <a:pt x="125103" y="14521"/>
                  </a:lnTo>
                  <a:lnTo>
                    <a:pt x="125103" y="0"/>
                  </a:lnTo>
                  <a:close/>
                </a:path>
              </a:pathLst>
            </a:custGeom>
            <a:grpFill/>
            <a:ln w="11159" cap="flat">
              <a:noFill/>
              <a:prstDash val="solid"/>
              <a:miter/>
            </a:ln>
          </p:spPr>
          <p:txBody>
            <a:bodyPr rtlCol="0" anchor="ctr"/>
            <a:lstStyle/>
            <a:p>
              <a:endParaRPr lang="de-DE" noProof="0" dirty="0"/>
            </a:p>
          </p:txBody>
        </p:sp>
        <p:sp>
          <p:nvSpPr>
            <p:cNvPr id="36" name="Freihandform: Form 35">
              <a:extLst>
                <a:ext uri="{FF2B5EF4-FFF2-40B4-BE49-F238E27FC236}">
                  <a16:creationId xmlns:a16="http://schemas.microsoft.com/office/drawing/2014/main" id="{6C6EA749-11D6-C176-728E-91E59AF18244}"/>
                </a:ext>
              </a:extLst>
            </p:cNvPr>
            <p:cNvSpPr/>
            <p:nvPr/>
          </p:nvSpPr>
          <p:spPr bwMode="gray">
            <a:xfrm>
              <a:off x="6883209" y="524811"/>
              <a:ext cx="11170" cy="122869"/>
            </a:xfrm>
            <a:custGeom>
              <a:avLst/>
              <a:gdLst>
                <a:gd name="connsiteX0" fmla="*/ 0 w 11169"/>
                <a:gd name="connsiteY0" fmla="*/ 0 h 122869"/>
                <a:gd name="connsiteX1" fmla="*/ 16755 w 11169"/>
                <a:gd name="connsiteY1" fmla="*/ 0 h 122869"/>
                <a:gd name="connsiteX2" fmla="*/ 16755 w 11169"/>
                <a:gd name="connsiteY2" fmla="*/ 127337 h 122869"/>
                <a:gd name="connsiteX3" fmla="*/ 0 w 11169"/>
                <a:gd name="connsiteY3" fmla="*/ 127337 h 122869"/>
              </a:gdLst>
              <a:ahLst/>
              <a:cxnLst>
                <a:cxn ang="0">
                  <a:pos x="connsiteX0" y="connsiteY0"/>
                </a:cxn>
                <a:cxn ang="0">
                  <a:pos x="connsiteX1" y="connsiteY1"/>
                </a:cxn>
                <a:cxn ang="0">
                  <a:pos x="connsiteX2" y="connsiteY2"/>
                </a:cxn>
                <a:cxn ang="0">
                  <a:pos x="connsiteX3" y="connsiteY3"/>
                </a:cxn>
              </a:cxnLst>
              <a:rect l="l" t="t" r="r" b="b"/>
              <a:pathLst>
                <a:path w="11169" h="122869">
                  <a:moveTo>
                    <a:pt x="0" y="0"/>
                  </a:moveTo>
                  <a:lnTo>
                    <a:pt x="16755" y="0"/>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37" name="Freihandform: Form 36">
              <a:extLst>
                <a:ext uri="{FF2B5EF4-FFF2-40B4-BE49-F238E27FC236}">
                  <a16:creationId xmlns:a16="http://schemas.microsoft.com/office/drawing/2014/main" id="{1D78AD1E-BDDA-9380-BAE7-D10143BA6E58}"/>
                </a:ext>
              </a:extLst>
            </p:cNvPr>
            <p:cNvSpPr/>
            <p:nvPr/>
          </p:nvSpPr>
          <p:spPr bwMode="gray">
            <a:xfrm>
              <a:off x="6932357"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38" name="Freihandform: Form 37">
              <a:extLst>
                <a:ext uri="{FF2B5EF4-FFF2-40B4-BE49-F238E27FC236}">
                  <a16:creationId xmlns:a16="http://schemas.microsoft.com/office/drawing/2014/main" id="{F006DE5F-66AA-921C-BF87-93AD5B58B2A7}"/>
                </a:ext>
              </a:extLst>
            </p:cNvPr>
            <p:cNvSpPr/>
            <p:nvPr/>
          </p:nvSpPr>
          <p:spPr bwMode="gray">
            <a:xfrm>
              <a:off x="7105490"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39" name="Freihandform: Form 38">
              <a:extLst>
                <a:ext uri="{FF2B5EF4-FFF2-40B4-BE49-F238E27FC236}">
                  <a16:creationId xmlns:a16="http://schemas.microsoft.com/office/drawing/2014/main" id="{5A131B84-0EFA-51C8-EABE-EAB76ADDF271}"/>
                </a:ext>
              </a:extLst>
            </p:cNvPr>
            <p:cNvSpPr/>
            <p:nvPr/>
          </p:nvSpPr>
          <p:spPr bwMode="gray">
            <a:xfrm>
              <a:off x="7280858" y="524811"/>
              <a:ext cx="156379" cy="122869"/>
            </a:xfrm>
            <a:custGeom>
              <a:avLst/>
              <a:gdLst>
                <a:gd name="connsiteX0" fmla="*/ 0 w 156378"/>
                <a:gd name="connsiteY0" fmla="*/ 0 h 122869"/>
                <a:gd name="connsiteX1" fmla="*/ 25691 w 156378"/>
                <a:gd name="connsiteY1" fmla="*/ 0 h 122869"/>
                <a:gd name="connsiteX2" fmla="*/ 141858 w 156378"/>
                <a:gd name="connsiteY2" fmla="*/ 111699 h 122869"/>
                <a:gd name="connsiteX3" fmla="*/ 141858 w 156378"/>
                <a:gd name="connsiteY3" fmla="*/ 0 h 122869"/>
                <a:gd name="connsiteX4" fmla="*/ 158613 w 156378"/>
                <a:gd name="connsiteY4" fmla="*/ 0 h 122869"/>
                <a:gd name="connsiteX5" fmla="*/ 158613 w 156378"/>
                <a:gd name="connsiteY5" fmla="*/ 127337 h 122869"/>
                <a:gd name="connsiteX6" fmla="*/ 132922 w 156378"/>
                <a:gd name="connsiteY6" fmla="*/ 127337 h 122869"/>
                <a:gd name="connsiteX7" fmla="*/ 16755 w 156378"/>
                <a:gd name="connsiteY7" fmla="*/ 15638 h 122869"/>
                <a:gd name="connsiteX8" fmla="*/ 16755 w 156378"/>
                <a:gd name="connsiteY8" fmla="*/ 127337 h 122869"/>
                <a:gd name="connsiteX9" fmla="*/ 0 w 156378"/>
                <a:gd name="connsiteY9"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78" h="122869">
                  <a:moveTo>
                    <a:pt x="0" y="0"/>
                  </a:moveTo>
                  <a:lnTo>
                    <a:pt x="25691" y="0"/>
                  </a:lnTo>
                  <a:lnTo>
                    <a:pt x="141858" y="111699"/>
                  </a:lnTo>
                  <a:lnTo>
                    <a:pt x="141858" y="0"/>
                  </a:lnTo>
                  <a:lnTo>
                    <a:pt x="158613" y="0"/>
                  </a:lnTo>
                  <a:lnTo>
                    <a:pt x="158613" y="127337"/>
                  </a:lnTo>
                  <a:lnTo>
                    <a:pt x="132922" y="127337"/>
                  </a:lnTo>
                  <a:lnTo>
                    <a:pt x="16755" y="15638"/>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40" name="Freihandform: Form 39">
              <a:extLst>
                <a:ext uri="{FF2B5EF4-FFF2-40B4-BE49-F238E27FC236}">
                  <a16:creationId xmlns:a16="http://schemas.microsoft.com/office/drawing/2014/main" id="{854EA333-92D3-A855-4EA6-3C0DDFA66212}"/>
                </a:ext>
              </a:extLst>
            </p:cNvPr>
            <p:cNvSpPr/>
            <p:nvPr/>
          </p:nvSpPr>
          <p:spPr bwMode="gray">
            <a:xfrm>
              <a:off x="7471863"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7872 w 122869"/>
                <a:gd name="connsiteY3" fmla="*/ 14521 h 122869"/>
                <a:gd name="connsiteX4" fmla="*/ 17872 w 122869"/>
                <a:gd name="connsiteY4" fmla="*/ 54733 h 122869"/>
                <a:gd name="connsiteX5" fmla="*/ 120635 w 122869"/>
                <a:gd name="connsiteY5" fmla="*/ 54733 h 122869"/>
                <a:gd name="connsiteX6" fmla="*/ 120635 w 122869"/>
                <a:gd name="connsiteY6" fmla="*/ 69253 h 122869"/>
                <a:gd name="connsiteX7" fmla="*/ 17872 w 122869"/>
                <a:gd name="connsiteY7" fmla="*/ 69253 h 122869"/>
                <a:gd name="connsiteX8" fmla="*/ 17872 w 122869"/>
                <a:gd name="connsiteY8" fmla="*/ 112816 h 122869"/>
                <a:gd name="connsiteX9" fmla="*/ 126220 w 122869"/>
                <a:gd name="connsiteY9" fmla="*/ 112816 h 122869"/>
                <a:gd name="connsiteX10" fmla="*/ 126220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7872" y="14521"/>
                  </a:lnTo>
                  <a:lnTo>
                    <a:pt x="17872" y="54733"/>
                  </a:lnTo>
                  <a:lnTo>
                    <a:pt x="120635" y="54733"/>
                  </a:lnTo>
                  <a:lnTo>
                    <a:pt x="120635" y="69253"/>
                  </a:lnTo>
                  <a:lnTo>
                    <a:pt x="17872" y="69253"/>
                  </a:lnTo>
                  <a:lnTo>
                    <a:pt x="17872" y="112816"/>
                  </a:lnTo>
                  <a:lnTo>
                    <a:pt x="126220" y="112816"/>
                  </a:lnTo>
                  <a:lnTo>
                    <a:pt x="126220" y="127337"/>
                  </a:lnTo>
                  <a:lnTo>
                    <a:pt x="0" y="127337"/>
                  </a:lnTo>
                  <a:close/>
                </a:path>
              </a:pathLst>
            </a:custGeom>
            <a:grpFill/>
            <a:ln w="11159" cap="flat">
              <a:noFill/>
              <a:prstDash val="solid"/>
              <a:miter/>
            </a:ln>
          </p:spPr>
          <p:txBody>
            <a:bodyPr rtlCol="0" anchor="ctr"/>
            <a:lstStyle/>
            <a:p>
              <a:endParaRPr lang="de-DE" noProof="0" dirty="0"/>
            </a:p>
          </p:txBody>
        </p:sp>
        <p:sp>
          <p:nvSpPr>
            <p:cNvPr id="41" name="Freihandform: Form 40">
              <a:extLst>
                <a:ext uri="{FF2B5EF4-FFF2-40B4-BE49-F238E27FC236}">
                  <a16:creationId xmlns:a16="http://schemas.microsoft.com/office/drawing/2014/main" id="{C68F14C6-974A-CE13-6C68-48AE5C5E53E3}"/>
                </a:ext>
              </a:extLst>
            </p:cNvPr>
            <p:cNvSpPr/>
            <p:nvPr/>
          </p:nvSpPr>
          <p:spPr bwMode="gray">
            <a:xfrm>
              <a:off x="7622657" y="524811"/>
              <a:ext cx="134039" cy="122869"/>
            </a:xfrm>
            <a:custGeom>
              <a:avLst/>
              <a:gdLst>
                <a:gd name="connsiteX0" fmla="*/ 0 w 134038"/>
                <a:gd name="connsiteY0" fmla="*/ 0 h 122869"/>
                <a:gd name="connsiteX1" fmla="*/ 101647 w 134038"/>
                <a:gd name="connsiteY1" fmla="*/ 0 h 122869"/>
                <a:gd name="connsiteX2" fmla="*/ 144092 w 134038"/>
                <a:gd name="connsiteY2" fmla="*/ 35744 h 122869"/>
                <a:gd name="connsiteX3" fmla="*/ 144092 w 134038"/>
                <a:gd name="connsiteY3" fmla="*/ 45797 h 122869"/>
                <a:gd name="connsiteX4" fmla="*/ 120635 w 134038"/>
                <a:gd name="connsiteY4" fmla="*/ 70370 h 122869"/>
                <a:gd name="connsiteX5" fmla="*/ 120635 w 134038"/>
                <a:gd name="connsiteY5" fmla="*/ 70370 h 122869"/>
                <a:gd name="connsiteX6" fmla="*/ 142975 w 134038"/>
                <a:gd name="connsiteY6" fmla="*/ 93827 h 122869"/>
                <a:gd name="connsiteX7" fmla="*/ 142975 w 134038"/>
                <a:gd name="connsiteY7" fmla="*/ 126220 h 122869"/>
                <a:gd name="connsiteX8" fmla="*/ 127337 w 134038"/>
                <a:gd name="connsiteY8" fmla="*/ 126220 h 122869"/>
                <a:gd name="connsiteX9" fmla="*/ 127337 w 134038"/>
                <a:gd name="connsiteY9" fmla="*/ 98295 h 122869"/>
                <a:gd name="connsiteX10" fmla="*/ 101647 w 134038"/>
                <a:gd name="connsiteY10" fmla="*/ 75955 h 122869"/>
                <a:gd name="connsiteX11" fmla="*/ 17872 w 134038"/>
                <a:gd name="connsiteY11" fmla="*/ 75955 h 122869"/>
                <a:gd name="connsiteX12" fmla="*/ 17872 w 134038"/>
                <a:gd name="connsiteY12" fmla="*/ 126220 h 122869"/>
                <a:gd name="connsiteX13" fmla="*/ 1117 w 134038"/>
                <a:gd name="connsiteY13" fmla="*/ 126220 h 122869"/>
                <a:gd name="connsiteX14" fmla="*/ 1117 w 134038"/>
                <a:gd name="connsiteY14" fmla="*/ 0 h 122869"/>
                <a:gd name="connsiteX15" fmla="*/ 100529 w 134038"/>
                <a:gd name="connsiteY15" fmla="*/ 63669 h 122869"/>
                <a:gd name="connsiteX16" fmla="*/ 127337 w 134038"/>
                <a:gd name="connsiteY16" fmla="*/ 45797 h 122869"/>
                <a:gd name="connsiteX17" fmla="*/ 127337 w 134038"/>
                <a:gd name="connsiteY17" fmla="*/ 34627 h 122869"/>
                <a:gd name="connsiteX18" fmla="*/ 96062 w 134038"/>
                <a:gd name="connsiteY18" fmla="*/ 15638 h 122869"/>
                <a:gd name="connsiteX19" fmla="*/ 17872 w 134038"/>
                <a:gd name="connsiteY19" fmla="*/ 15638 h 122869"/>
                <a:gd name="connsiteX20" fmla="*/ 17872 w 134038"/>
                <a:gd name="connsiteY20" fmla="*/ 64786 h 122869"/>
                <a:gd name="connsiteX21" fmla="*/ 100529 w 134038"/>
                <a:gd name="connsiteY21" fmla="*/ 64786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038" h="122869">
                  <a:moveTo>
                    <a:pt x="0" y="0"/>
                  </a:moveTo>
                  <a:lnTo>
                    <a:pt x="101647" y="0"/>
                  </a:lnTo>
                  <a:cubicBezTo>
                    <a:pt x="138507" y="0"/>
                    <a:pt x="144092" y="12287"/>
                    <a:pt x="144092" y="35744"/>
                  </a:cubicBezTo>
                  <a:lnTo>
                    <a:pt x="144092" y="45797"/>
                  </a:lnTo>
                  <a:cubicBezTo>
                    <a:pt x="144092" y="63669"/>
                    <a:pt x="134039" y="68136"/>
                    <a:pt x="120635" y="70370"/>
                  </a:cubicBezTo>
                  <a:lnTo>
                    <a:pt x="120635" y="70370"/>
                  </a:lnTo>
                  <a:cubicBezTo>
                    <a:pt x="138507" y="73721"/>
                    <a:pt x="142975" y="82657"/>
                    <a:pt x="142975" y="93827"/>
                  </a:cubicBezTo>
                  <a:lnTo>
                    <a:pt x="142975" y="126220"/>
                  </a:lnTo>
                  <a:lnTo>
                    <a:pt x="127337" y="126220"/>
                  </a:lnTo>
                  <a:lnTo>
                    <a:pt x="127337" y="98295"/>
                  </a:lnTo>
                  <a:cubicBezTo>
                    <a:pt x="127337" y="78189"/>
                    <a:pt x="117284" y="75955"/>
                    <a:pt x="101647" y="75955"/>
                  </a:cubicBezTo>
                  <a:lnTo>
                    <a:pt x="17872" y="75955"/>
                  </a:lnTo>
                  <a:lnTo>
                    <a:pt x="17872" y="126220"/>
                  </a:lnTo>
                  <a:lnTo>
                    <a:pt x="1117" y="126220"/>
                  </a:lnTo>
                  <a:lnTo>
                    <a:pt x="1117" y="0"/>
                  </a:lnTo>
                  <a:close/>
                  <a:moveTo>
                    <a:pt x="100529" y="63669"/>
                  </a:moveTo>
                  <a:cubicBezTo>
                    <a:pt x="119518" y="63669"/>
                    <a:pt x="127337" y="58084"/>
                    <a:pt x="127337" y="45797"/>
                  </a:cubicBezTo>
                  <a:lnTo>
                    <a:pt x="127337" y="34627"/>
                  </a:lnTo>
                  <a:cubicBezTo>
                    <a:pt x="127337" y="20106"/>
                    <a:pt x="120635" y="15638"/>
                    <a:pt x="96062" y="15638"/>
                  </a:cubicBezTo>
                  <a:lnTo>
                    <a:pt x="17872" y="15638"/>
                  </a:lnTo>
                  <a:lnTo>
                    <a:pt x="17872" y="64786"/>
                  </a:lnTo>
                  <a:lnTo>
                    <a:pt x="100529" y="64786"/>
                  </a:lnTo>
                  <a:close/>
                </a:path>
              </a:pathLst>
            </a:custGeom>
            <a:grpFill/>
            <a:ln w="11159" cap="flat">
              <a:noFill/>
              <a:prstDash val="solid"/>
              <a:miter/>
            </a:ln>
          </p:spPr>
          <p:txBody>
            <a:bodyPr rtlCol="0" anchor="ctr"/>
            <a:lstStyle/>
            <a:p>
              <a:endParaRPr lang="de-DE" noProof="0" dirty="0"/>
            </a:p>
          </p:txBody>
        </p:sp>
        <p:sp>
          <p:nvSpPr>
            <p:cNvPr id="42" name="Freihandform: Form 41">
              <a:extLst>
                <a:ext uri="{FF2B5EF4-FFF2-40B4-BE49-F238E27FC236}">
                  <a16:creationId xmlns:a16="http://schemas.microsoft.com/office/drawing/2014/main" id="{962AEF53-154E-9961-7100-660F25494CB4}"/>
                </a:ext>
              </a:extLst>
            </p:cNvPr>
            <p:cNvSpPr/>
            <p:nvPr/>
          </p:nvSpPr>
          <p:spPr bwMode="gray">
            <a:xfrm>
              <a:off x="7859460" y="477897"/>
              <a:ext cx="178719" cy="167549"/>
            </a:xfrm>
            <a:custGeom>
              <a:avLst/>
              <a:gdLst>
                <a:gd name="connsiteX0" fmla="*/ 0 w 178718"/>
                <a:gd name="connsiteY0" fmla="*/ 0 h 167548"/>
                <a:gd name="connsiteX1" fmla="*/ 141858 w 178718"/>
                <a:gd name="connsiteY1" fmla="*/ 0 h 167548"/>
                <a:gd name="connsiteX2" fmla="*/ 175368 w 178718"/>
                <a:gd name="connsiteY2" fmla="*/ 40212 h 167548"/>
                <a:gd name="connsiteX3" fmla="*/ 175368 w 178718"/>
                <a:gd name="connsiteY3" fmla="*/ 51382 h 167548"/>
                <a:gd name="connsiteX4" fmla="*/ 155262 w 178718"/>
                <a:gd name="connsiteY4" fmla="*/ 82657 h 167548"/>
                <a:gd name="connsiteX5" fmla="*/ 155262 w 178718"/>
                <a:gd name="connsiteY5" fmla="*/ 83774 h 167548"/>
                <a:gd name="connsiteX6" fmla="*/ 180953 w 178718"/>
                <a:gd name="connsiteY6" fmla="*/ 120635 h 167548"/>
                <a:gd name="connsiteX7" fmla="*/ 180953 w 178718"/>
                <a:gd name="connsiteY7" fmla="*/ 136273 h 167548"/>
                <a:gd name="connsiteX8" fmla="*/ 144092 w 178718"/>
                <a:gd name="connsiteY8" fmla="*/ 175368 h 167548"/>
                <a:gd name="connsiteX9" fmla="*/ 0 w 178718"/>
                <a:gd name="connsiteY9" fmla="*/ 175368 h 167548"/>
                <a:gd name="connsiteX10" fmla="*/ 0 w 178718"/>
                <a:gd name="connsiteY10" fmla="*/ 0 h 167548"/>
                <a:gd name="connsiteX11" fmla="*/ 158613 w 178718"/>
                <a:gd name="connsiteY11" fmla="*/ 39095 h 167548"/>
                <a:gd name="connsiteX12" fmla="*/ 140741 w 178718"/>
                <a:gd name="connsiteY12" fmla="*/ 14521 h 167548"/>
                <a:gd name="connsiteX13" fmla="*/ 17872 w 178718"/>
                <a:gd name="connsiteY13" fmla="*/ 14521 h 167548"/>
                <a:gd name="connsiteX14" fmla="*/ 17872 w 178718"/>
                <a:gd name="connsiteY14" fmla="*/ 78189 h 167548"/>
                <a:gd name="connsiteX15" fmla="*/ 140741 w 178718"/>
                <a:gd name="connsiteY15" fmla="*/ 78189 h 167548"/>
                <a:gd name="connsiteX16" fmla="*/ 159730 w 178718"/>
                <a:gd name="connsiteY16" fmla="*/ 50265 h 167548"/>
                <a:gd name="connsiteX17" fmla="*/ 159730 w 178718"/>
                <a:gd name="connsiteY17" fmla="*/ 39095 h 167548"/>
                <a:gd name="connsiteX18" fmla="*/ 164198 w 178718"/>
                <a:gd name="connsiteY18" fmla="*/ 122869 h 167548"/>
                <a:gd name="connsiteX19" fmla="*/ 139624 w 178718"/>
                <a:gd name="connsiteY19" fmla="*/ 92710 h 167548"/>
                <a:gd name="connsiteX20" fmla="*/ 17872 w 178718"/>
                <a:gd name="connsiteY20" fmla="*/ 92710 h 167548"/>
                <a:gd name="connsiteX21" fmla="*/ 17872 w 178718"/>
                <a:gd name="connsiteY21" fmla="*/ 160847 h 167548"/>
                <a:gd name="connsiteX22" fmla="*/ 141858 w 178718"/>
                <a:gd name="connsiteY22" fmla="*/ 160847 h 167548"/>
                <a:gd name="connsiteX23" fmla="*/ 164198 w 178718"/>
                <a:gd name="connsiteY23" fmla="*/ 131805 h 167548"/>
                <a:gd name="connsiteX24" fmla="*/ 164198 w 178718"/>
                <a:gd name="connsiteY24" fmla="*/ 122869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718" h="167548">
                  <a:moveTo>
                    <a:pt x="0" y="0"/>
                  </a:moveTo>
                  <a:lnTo>
                    <a:pt x="141858" y="0"/>
                  </a:lnTo>
                  <a:cubicBezTo>
                    <a:pt x="167549" y="0"/>
                    <a:pt x="175368" y="22340"/>
                    <a:pt x="175368" y="40212"/>
                  </a:cubicBezTo>
                  <a:lnTo>
                    <a:pt x="175368" y="51382"/>
                  </a:lnTo>
                  <a:cubicBezTo>
                    <a:pt x="175368" y="63669"/>
                    <a:pt x="168665" y="82657"/>
                    <a:pt x="155262" y="82657"/>
                  </a:cubicBezTo>
                  <a:lnTo>
                    <a:pt x="155262" y="83774"/>
                  </a:lnTo>
                  <a:cubicBezTo>
                    <a:pt x="169783" y="83774"/>
                    <a:pt x="180953" y="98295"/>
                    <a:pt x="180953" y="120635"/>
                  </a:cubicBezTo>
                  <a:lnTo>
                    <a:pt x="180953" y="136273"/>
                  </a:lnTo>
                  <a:cubicBezTo>
                    <a:pt x="180953" y="156379"/>
                    <a:pt x="165315" y="175368"/>
                    <a:pt x="144092" y="175368"/>
                  </a:cubicBezTo>
                  <a:lnTo>
                    <a:pt x="0" y="175368"/>
                  </a:lnTo>
                  <a:lnTo>
                    <a:pt x="0" y="0"/>
                  </a:lnTo>
                  <a:close/>
                  <a:moveTo>
                    <a:pt x="158613" y="39095"/>
                  </a:moveTo>
                  <a:cubicBezTo>
                    <a:pt x="158613" y="23457"/>
                    <a:pt x="150794" y="14521"/>
                    <a:pt x="140741" y="14521"/>
                  </a:cubicBezTo>
                  <a:lnTo>
                    <a:pt x="17872" y="14521"/>
                  </a:lnTo>
                  <a:lnTo>
                    <a:pt x="17872" y="78189"/>
                  </a:lnTo>
                  <a:lnTo>
                    <a:pt x="140741" y="78189"/>
                  </a:lnTo>
                  <a:cubicBezTo>
                    <a:pt x="153028" y="77072"/>
                    <a:pt x="159730" y="65903"/>
                    <a:pt x="159730" y="50265"/>
                  </a:cubicBezTo>
                  <a:lnTo>
                    <a:pt x="159730" y="39095"/>
                  </a:lnTo>
                  <a:close/>
                  <a:moveTo>
                    <a:pt x="164198" y="122869"/>
                  </a:moveTo>
                  <a:cubicBezTo>
                    <a:pt x="164198" y="107231"/>
                    <a:pt x="157496" y="93827"/>
                    <a:pt x="139624" y="92710"/>
                  </a:cubicBezTo>
                  <a:lnTo>
                    <a:pt x="17872" y="92710"/>
                  </a:lnTo>
                  <a:lnTo>
                    <a:pt x="17872" y="160847"/>
                  </a:lnTo>
                  <a:lnTo>
                    <a:pt x="141858" y="160847"/>
                  </a:lnTo>
                  <a:cubicBezTo>
                    <a:pt x="158613" y="159730"/>
                    <a:pt x="164198" y="142975"/>
                    <a:pt x="164198" y="131805"/>
                  </a:cubicBezTo>
                  <a:lnTo>
                    <a:pt x="164198" y="122869"/>
                  </a:lnTo>
                  <a:close/>
                </a:path>
              </a:pathLst>
            </a:custGeom>
            <a:grpFill/>
            <a:ln w="11159" cap="flat">
              <a:noFill/>
              <a:prstDash val="solid"/>
              <a:miter/>
            </a:ln>
          </p:spPr>
          <p:txBody>
            <a:bodyPr rtlCol="0" anchor="ctr"/>
            <a:lstStyle/>
            <a:p>
              <a:endParaRPr lang="de-DE" noProof="0" dirty="0"/>
            </a:p>
          </p:txBody>
        </p:sp>
        <p:sp>
          <p:nvSpPr>
            <p:cNvPr id="43" name="Freihandform: Form 42">
              <a:extLst>
                <a:ext uri="{FF2B5EF4-FFF2-40B4-BE49-F238E27FC236}">
                  <a16:creationId xmlns:a16="http://schemas.microsoft.com/office/drawing/2014/main" id="{269A41E0-4434-B0E3-FB20-8547465FB177}"/>
                </a:ext>
              </a:extLst>
            </p:cNvPr>
            <p:cNvSpPr/>
            <p:nvPr/>
          </p:nvSpPr>
          <p:spPr bwMode="gray">
            <a:xfrm>
              <a:off x="8068337" y="523694"/>
              <a:ext cx="156379" cy="122869"/>
            </a:xfrm>
            <a:custGeom>
              <a:avLst/>
              <a:gdLst>
                <a:gd name="connsiteX0" fmla="*/ 0 w 156378"/>
                <a:gd name="connsiteY0" fmla="*/ 48031 h 122869"/>
                <a:gd name="connsiteX1" fmla="*/ 45796 w 156378"/>
                <a:gd name="connsiteY1" fmla="*/ 0 h 122869"/>
                <a:gd name="connsiteX2" fmla="*/ 119518 w 156378"/>
                <a:gd name="connsiteY2" fmla="*/ 0 h 122869"/>
                <a:gd name="connsiteX3" fmla="*/ 165315 w 156378"/>
                <a:gd name="connsiteY3" fmla="*/ 48031 h 122869"/>
                <a:gd name="connsiteX4" fmla="*/ 165315 w 156378"/>
                <a:gd name="connsiteY4" fmla="*/ 82657 h 122869"/>
                <a:gd name="connsiteX5" fmla="*/ 119518 w 156378"/>
                <a:gd name="connsiteY5" fmla="*/ 130688 h 122869"/>
                <a:gd name="connsiteX6" fmla="*/ 45796 w 156378"/>
                <a:gd name="connsiteY6" fmla="*/ 130688 h 122869"/>
                <a:gd name="connsiteX7" fmla="*/ 0 w 156378"/>
                <a:gd name="connsiteY7" fmla="*/ 82657 h 122869"/>
                <a:gd name="connsiteX8" fmla="*/ 0 w 156378"/>
                <a:gd name="connsiteY8" fmla="*/ 48031 h 122869"/>
                <a:gd name="connsiteX9" fmla="*/ 146326 w 156378"/>
                <a:gd name="connsiteY9" fmla="*/ 41329 h 122869"/>
                <a:gd name="connsiteX10" fmla="*/ 116167 w 156378"/>
                <a:gd name="connsiteY10" fmla="*/ 14521 h 122869"/>
                <a:gd name="connsiteX11" fmla="*/ 46914 w 156378"/>
                <a:gd name="connsiteY11" fmla="*/ 14521 h 122869"/>
                <a:gd name="connsiteX12" fmla="*/ 16755 w 156378"/>
                <a:gd name="connsiteY12" fmla="*/ 41329 h 122869"/>
                <a:gd name="connsiteX13" fmla="*/ 16755 w 156378"/>
                <a:gd name="connsiteY13" fmla="*/ 89359 h 122869"/>
                <a:gd name="connsiteX14" fmla="*/ 46914 w 156378"/>
                <a:gd name="connsiteY14" fmla="*/ 116167 h 122869"/>
                <a:gd name="connsiteX15" fmla="*/ 116167 w 156378"/>
                <a:gd name="connsiteY15" fmla="*/ 116167 h 122869"/>
                <a:gd name="connsiteX16" fmla="*/ 146326 w 156378"/>
                <a:gd name="connsiteY16" fmla="*/ 89359 h 122869"/>
                <a:gd name="connsiteX17" fmla="*/ 146326 w 156378"/>
                <a:gd name="connsiteY17" fmla="*/ 41329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378" h="122869">
                  <a:moveTo>
                    <a:pt x="0" y="48031"/>
                  </a:moveTo>
                  <a:cubicBezTo>
                    <a:pt x="0" y="15638"/>
                    <a:pt x="11170" y="0"/>
                    <a:pt x="45796" y="0"/>
                  </a:cubicBezTo>
                  <a:lnTo>
                    <a:pt x="119518" y="0"/>
                  </a:lnTo>
                  <a:cubicBezTo>
                    <a:pt x="154145" y="0"/>
                    <a:pt x="165315" y="15638"/>
                    <a:pt x="165315" y="48031"/>
                  </a:cubicBezTo>
                  <a:lnTo>
                    <a:pt x="165315" y="82657"/>
                  </a:lnTo>
                  <a:cubicBezTo>
                    <a:pt x="165315" y="115050"/>
                    <a:pt x="154145" y="130688"/>
                    <a:pt x="119518" y="130688"/>
                  </a:cubicBezTo>
                  <a:lnTo>
                    <a:pt x="45796" y="130688"/>
                  </a:lnTo>
                  <a:cubicBezTo>
                    <a:pt x="11170" y="130688"/>
                    <a:pt x="0" y="115050"/>
                    <a:pt x="0" y="82657"/>
                  </a:cubicBezTo>
                  <a:lnTo>
                    <a:pt x="0" y="48031"/>
                  </a:lnTo>
                  <a:close/>
                  <a:moveTo>
                    <a:pt x="146326" y="41329"/>
                  </a:moveTo>
                  <a:cubicBezTo>
                    <a:pt x="146326" y="18989"/>
                    <a:pt x="132922" y="14521"/>
                    <a:pt x="116167" y="14521"/>
                  </a:cubicBezTo>
                  <a:lnTo>
                    <a:pt x="46914" y="14521"/>
                  </a:lnTo>
                  <a:cubicBezTo>
                    <a:pt x="30159" y="14521"/>
                    <a:pt x="16755" y="18989"/>
                    <a:pt x="16755" y="41329"/>
                  </a:cubicBezTo>
                  <a:lnTo>
                    <a:pt x="16755" y="89359"/>
                  </a:lnTo>
                  <a:cubicBezTo>
                    <a:pt x="16755" y="111699"/>
                    <a:pt x="30159" y="116167"/>
                    <a:pt x="46914" y="116167"/>
                  </a:cubicBezTo>
                  <a:lnTo>
                    <a:pt x="116167" y="116167"/>
                  </a:lnTo>
                  <a:cubicBezTo>
                    <a:pt x="132922" y="116167"/>
                    <a:pt x="146326" y="111699"/>
                    <a:pt x="146326" y="89359"/>
                  </a:cubicBezTo>
                  <a:lnTo>
                    <a:pt x="146326" y="41329"/>
                  </a:lnTo>
                  <a:close/>
                </a:path>
              </a:pathLst>
            </a:custGeom>
            <a:grpFill/>
            <a:ln w="11159" cap="flat">
              <a:noFill/>
              <a:prstDash val="solid"/>
              <a:miter/>
            </a:ln>
          </p:spPr>
          <p:txBody>
            <a:bodyPr rtlCol="0" anchor="ctr"/>
            <a:lstStyle/>
            <a:p>
              <a:endParaRPr lang="de-DE" noProof="0" dirty="0"/>
            </a:p>
          </p:txBody>
        </p:sp>
        <p:sp>
          <p:nvSpPr>
            <p:cNvPr id="44" name="Freihandform: Form 43">
              <a:extLst>
                <a:ext uri="{FF2B5EF4-FFF2-40B4-BE49-F238E27FC236}">
                  <a16:creationId xmlns:a16="http://schemas.microsoft.com/office/drawing/2014/main" id="{1DE52A07-8645-F0AC-7150-A679E03D7833}"/>
                </a:ext>
              </a:extLst>
            </p:cNvPr>
            <p:cNvSpPr/>
            <p:nvPr/>
          </p:nvSpPr>
          <p:spPr bwMode="gray">
            <a:xfrm>
              <a:off x="8261577" y="524811"/>
              <a:ext cx="111699" cy="122869"/>
            </a:xfrm>
            <a:custGeom>
              <a:avLst/>
              <a:gdLst>
                <a:gd name="connsiteX0" fmla="*/ 0 w 111699"/>
                <a:gd name="connsiteY0" fmla="*/ 0 h 122869"/>
                <a:gd name="connsiteX1" fmla="*/ 17872 w 111699"/>
                <a:gd name="connsiteY1" fmla="*/ 0 h 122869"/>
                <a:gd name="connsiteX2" fmla="*/ 17872 w 111699"/>
                <a:gd name="connsiteY2" fmla="*/ 112816 h 122869"/>
                <a:gd name="connsiteX3" fmla="*/ 116167 w 111699"/>
                <a:gd name="connsiteY3" fmla="*/ 112816 h 122869"/>
                <a:gd name="connsiteX4" fmla="*/ 116167 w 111699"/>
                <a:gd name="connsiteY4" fmla="*/ 127337 h 122869"/>
                <a:gd name="connsiteX5" fmla="*/ 0 w 111699"/>
                <a:gd name="connsiteY5"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9" h="122869">
                  <a:moveTo>
                    <a:pt x="0" y="0"/>
                  </a:moveTo>
                  <a:lnTo>
                    <a:pt x="17872" y="0"/>
                  </a:lnTo>
                  <a:lnTo>
                    <a:pt x="17872" y="112816"/>
                  </a:lnTo>
                  <a:lnTo>
                    <a:pt x="116167" y="112816"/>
                  </a:lnTo>
                  <a:lnTo>
                    <a:pt x="116167" y="127337"/>
                  </a:lnTo>
                  <a:lnTo>
                    <a:pt x="0" y="127337"/>
                  </a:lnTo>
                  <a:close/>
                </a:path>
              </a:pathLst>
            </a:custGeom>
            <a:grpFill/>
            <a:ln w="11159" cap="flat">
              <a:noFill/>
              <a:prstDash val="solid"/>
              <a:miter/>
            </a:ln>
          </p:spPr>
          <p:txBody>
            <a:bodyPr rtlCol="0" anchor="ctr"/>
            <a:lstStyle/>
            <a:p>
              <a:endParaRPr lang="de-DE" noProof="0" dirty="0"/>
            </a:p>
          </p:txBody>
        </p:sp>
        <p:sp>
          <p:nvSpPr>
            <p:cNvPr id="45" name="Freihandform: Form 44">
              <a:extLst>
                <a:ext uri="{FF2B5EF4-FFF2-40B4-BE49-F238E27FC236}">
                  <a16:creationId xmlns:a16="http://schemas.microsoft.com/office/drawing/2014/main" id="{278303E7-3878-EE7C-E28C-EF4C08BD6A5B}"/>
                </a:ext>
              </a:extLst>
            </p:cNvPr>
            <p:cNvSpPr/>
            <p:nvPr/>
          </p:nvSpPr>
          <p:spPr bwMode="gray">
            <a:xfrm>
              <a:off x="8363223" y="524811"/>
              <a:ext cx="145209" cy="122869"/>
            </a:xfrm>
            <a:custGeom>
              <a:avLst/>
              <a:gdLst>
                <a:gd name="connsiteX0" fmla="*/ 63669 w 145208"/>
                <a:gd name="connsiteY0" fmla="*/ 14521 h 122869"/>
                <a:gd name="connsiteX1" fmla="*/ 0 w 145208"/>
                <a:gd name="connsiteY1" fmla="*/ 14521 h 122869"/>
                <a:gd name="connsiteX2" fmla="*/ 0 w 145208"/>
                <a:gd name="connsiteY2" fmla="*/ 0 h 122869"/>
                <a:gd name="connsiteX3" fmla="*/ 145209 w 145208"/>
                <a:gd name="connsiteY3" fmla="*/ 0 h 122869"/>
                <a:gd name="connsiteX4" fmla="*/ 145209 w 145208"/>
                <a:gd name="connsiteY4" fmla="*/ 14521 h 122869"/>
                <a:gd name="connsiteX5" fmla="*/ 81541 w 145208"/>
                <a:gd name="connsiteY5" fmla="*/ 14521 h 122869"/>
                <a:gd name="connsiteX6" fmla="*/ 81541 w 145208"/>
                <a:gd name="connsiteY6" fmla="*/ 127337 h 122869"/>
                <a:gd name="connsiteX7" fmla="*/ 63669 w 145208"/>
                <a:gd name="connsiteY7"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208" h="122869">
                  <a:moveTo>
                    <a:pt x="63669" y="14521"/>
                  </a:moveTo>
                  <a:lnTo>
                    <a:pt x="0" y="14521"/>
                  </a:lnTo>
                  <a:lnTo>
                    <a:pt x="0" y="0"/>
                  </a:lnTo>
                  <a:lnTo>
                    <a:pt x="145209" y="0"/>
                  </a:lnTo>
                  <a:lnTo>
                    <a:pt x="145209" y="14521"/>
                  </a:lnTo>
                  <a:lnTo>
                    <a:pt x="81541" y="14521"/>
                  </a:lnTo>
                  <a:lnTo>
                    <a:pt x="81541" y="127337"/>
                  </a:lnTo>
                  <a:lnTo>
                    <a:pt x="63669" y="127337"/>
                  </a:lnTo>
                  <a:close/>
                </a:path>
              </a:pathLst>
            </a:custGeom>
            <a:grpFill/>
            <a:ln w="11159" cap="flat">
              <a:noFill/>
              <a:prstDash val="solid"/>
              <a:miter/>
            </a:ln>
          </p:spPr>
          <p:txBody>
            <a:bodyPr rtlCol="0" anchor="ctr"/>
            <a:lstStyle/>
            <a:p>
              <a:endParaRPr lang="de-DE" noProof="0" dirty="0"/>
            </a:p>
          </p:txBody>
        </p:sp>
        <p:sp>
          <p:nvSpPr>
            <p:cNvPr id="46" name="Freihandform: Form 45">
              <a:extLst>
                <a:ext uri="{FF2B5EF4-FFF2-40B4-BE49-F238E27FC236}">
                  <a16:creationId xmlns:a16="http://schemas.microsoft.com/office/drawing/2014/main" id="{49F7D783-AD21-4B89-ACB4-CC15D685E0B1}"/>
                </a:ext>
              </a:extLst>
            </p:cNvPr>
            <p:cNvSpPr/>
            <p:nvPr/>
          </p:nvSpPr>
          <p:spPr bwMode="gray">
            <a:xfrm>
              <a:off x="8528538"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6755 w 122869"/>
                <a:gd name="connsiteY3" fmla="*/ 14521 h 122869"/>
                <a:gd name="connsiteX4" fmla="*/ 16755 w 122869"/>
                <a:gd name="connsiteY4" fmla="*/ 54733 h 122869"/>
                <a:gd name="connsiteX5" fmla="*/ 120635 w 122869"/>
                <a:gd name="connsiteY5" fmla="*/ 54733 h 122869"/>
                <a:gd name="connsiteX6" fmla="*/ 120635 w 122869"/>
                <a:gd name="connsiteY6" fmla="*/ 69253 h 122869"/>
                <a:gd name="connsiteX7" fmla="*/ 16755 w 122869"/>
                <a:gd name="connsiteY7" fmla="*/ 69253 h 122869"/>
                <a:gd name="connsiteX8" fmla="*/ 16755 w 122869"/>
                <a:gd name="connsiteY8" fmla="*/ 112816 h 122869"/>
                <a:gd name="connsiteX9" fmla="*/ 125103 w 122869"/>
                <a:gd name="connsiteY9" fmla="*/ 112816 h 122869"/>
                <a:gd name="connsiteX10" fmla="*/ 125103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6755" y="14521"/>
                  </a:lnTo>
                  <a:lnTo>
                    <a:pt x="16755" y="54733"/>
                  </a:lnTo>
                  <a:lnTo>
                    <a:pt x="120635" y="54733"/>
                  </a:lnTo>
                  <a:lnTo>
                    <a:pt x="120635" y="69253"/>
                  </a:lnTo>
                  <a:lnTo>
                    <a:pt x="16755" y="69253"/>
                  </a:lnTo>
                  <a:lnTo>
                    <a:pt x="16755" y="112816"/>
                  </a:lnTo>
                  <a:lnTo>
                    <a:pt x="125103" y="112816"/>
                  </a:lnTo>
                  <a:lnTo>
                    <a:pt x="125103" y="127337"/>
                  </a:lnTo>
                  <a:lnTo>
                    <a:pt x="0" y="127337"/>
                  </a:lnTo>
                  <a:close/>
                </a:path>
              </a:pathLst>
            </a:custGeom>
            <a:grpFill/>
            <a:ln w="11159" cap="flat">
              <a:noFill/>
              <a:prstDash val="solid"/>
              <a:miter/>
            </a:ln>
          </p:spPr>
          <p:txBody>
            <a:bodyPr rtlCol="0" anchor="ctr"/>
            <a:lstStyle/>
            <a:p>
              <a:endParaRPr lang="de-DE" noProof="0" dirty="0"/>
            </a:p>
          </p:txBody>
        </p:sp>
      </p:grpSp>
      <p:grpSp>
        <p:nvGrpSpPr>
          <p:cNvPr id="61" name="Gruppieren 60">
            <a:extLst>
              <a:ext uri="{FF2B5EF4-FFF2-40B4-BE49-F238E27FC236}">
                <a16:creationId xmlns:a16="http://schemas.microsoft.com/office/drawing/2014/main" id="{9DF48C60-A029-0BA2-55AF-353FBF40E66C}"/>
              </a:ext>
            </a:extLst>
          </p:cNvPr>
          <p:cNvGrpSpPr>
            <a:grpSpLocks noGrp="1" noUngrp="1" noRot="1" noMove="1" noResize="1"/>
          </p:cNvGrpSpPr>
          <p:nvPr userDrawn="1"/>
        </p:nvGrpSpPr>
        <p:grpSpPr>
          <a:xfrm>
            <a:off x="-397135" y="-285647"/>
            <a:ext cx="12980837" cy="7436928"/>
            <a:chOff x="-397135" y="-285647"/>
            <a:chExt cx="12980837" cy="7436928"/>
          </a:xfrm>
        </p:grpSpPr>
        <p:cxnSp>
          <p:nvCxnSpPr>
            <p:cNvPr id="30" name="Gerade Verbindung 49">
              <a:extLst>
                <a:ext uri="{FF2B5EF4-FFF2-40B4-BE49-F238E27FC236}">
                  <a16:creationId xmlns:a16="http://schemas.microsoft.com/office/drawing/2014/main" id="{BF15298B-4232-95DA-45E2-80A4B4B4770A}"/>
                </a:ext>
              </a:extLst>
            </p:cNvPr>
            <p:cNvCxnSpPr>
              <a:cxnSpLocks noGrp="1" noRot="1" noMove="1" noResize="1" noEditPoints="1" noAdjustHandles="1" noChangeArrowheads="1" noChangeShapeType="1"/>
            </p:cNvCxnSpPr>
            <p:nvPr userDrawn="1"/>
          </p:nvCxnSpPr>
          <p:spPr>
            <a:xfrm rot="5400000" flipH="1">
              <a:off x="416973" y="-199383"/>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Gerade Verbindung 53">
              <a:extLst>
                <a:ext uri="{FF2B5EF4-FFF2-40B4-BE49-F238E27FC236}">
                  <a16:creationId xmlns:a16="http://schemas.microsoft.com/office/drawing/2014/main" id="{745EFA03-6FA7-0BB2-812E-51B905785E88}"/>
                </a:ext>
              </a:extLst>
            </p:cNvPr>
            <p:cNvCxnSpPr>
              <a:cxnSpLocks noGrp="1" noRot="1" noMove="1" noResize="1" noEditPoints="1" noAdjustHandles="1" noChangeArrowheads="1" noChangeShapeType="1"/>
            </p:cNvCxnSpPr>
            <p:nvPr userDrawn="1"/>
          </p:nvCxnSpPr>
          <p:spPr>
            <a:xfrm rot="5400000" flipH="1">
              <a:off x="11603026" y="-199383"/>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Gerade Verbindung 56">
              <a:extLst>
                <a:ext uri="{FF2B5EF4-FFF2-40B4-BE49-F238E27FC236}">
                  <a16:creationId xmlns:a16="http://schemas.microsoft.com/office/drawing/2014/main" id="{C957E2EE-4148-794A-BFCD-74F8113F3C17}"/>
                </a:ext>
              </a:extLst>
            </p:cNvPr>
            <p:cNvCxnSpPr>
              <a:cxnSpLocks noGrp="1" noRot="1" noMove="1" noResize="1" noEditPoints="1" noAdjustHandles="1" noChangeArrowheads="1" noChangeShapeType="1"/>
            </p:cNvCxnSpPr>
            <p:nvPr userDrawn="1"/>
          </p:nvCxnSpPr>
          <p:spPr>
            <a:xfrm rot="5400000" flipH="1">
              <a:off x="416973" y="7065017"/>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Gerade Verbindung 60">
              <a:extLst>
                <a:ext uri="{FF2B5EF4-FFF2-40B4-BE49-F238E27FC236}">
                  <a16:creationId xmlns:a16="http://schemas.microsoft.com/office/drawing/2014/main" id="{2D3F0F76-1C9F-2BC9-F733-BE68B05EAE9F}"/>
                </a:ext>
              </a:extLst>
            </p:cNvPr>
            <p:cNvCxnSpPr>
              <a:cxnSpLocks noGrp="1" noRot="1" noMove="1" noResize="1" noEditPoints="1" noAdjustHandles="1" noChangeArrowheads="1" noChangeShapeType="1"/>
            </p:cNvCxnSpPr>
            <p:nvPr userDrawn="1"/>
          </p:nvCxnSpPr>
          <p:spPr>
            <a:xfrm rot="5400000" flipH="1">
              <a:off x="11603026" y="7065017"/>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Gerade Verbindung 43">
              <a:extLst>
                <a:ext uri="{FF2B5EF4-FFF2-40B4-BE49-F238E27FC236}">
                  <a16:creationId xmlns:a16="http://schemas.microsoft.com/office/drawing/2014/main" id="{68C49FEA-DDAD-AE90-B0B2-5AED35247997}"/>
                </a:ext>
              </a:extLst>
            </p:cNvPr>
            <p:cNvCxnSpPr>
              <a:cxnSpLocks noGrp="1" noRot="1" noMove="1" noResize="1" noEditPoints="1" noAdjustHandles="1" noChangeArrowheads="1" noChangeShapeType="1"/>
            </p:cNvCxnSpPr>
            <p:nvPr userDrawn="1"/>
          </p:nvCxnSpPr>
          <p:spPr>
            <a:xfrm flipH="1">
              <a:off x="-397135" y="69215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Gerade Verbindung 47">
              <a:extLst>
                <a:ext uri="{FF2B5EF4-FFF2-40B4-BE49-F238E27FC236}">
                  <a16:creationId xmlns:a16="http://schemas.microsoft.com/office/drawing/2014/main" id="{2DC64325-580B-55E7-EDA8-F799C5BB2C32}"/>
                </a:ext>
              </a:extLst>
            </p:cNvPr>
            <p:cNvCxnSpPr>
              <a:cxnSpLocks noGrp="1" noRot="1" noMove="1" noResize="1" noEditPoints="1" noAdjustHandles="1" noChangeArrowheads="1" noChangeShapeType="1"/>
            </p:cNvCxnSpPr>
            <p:nvPr userDrawn="1"/>
          </p:nvCxnSpPr>
          <p:spPr>
            <a:xfrm flipH="1">
              <a:off x="-397135" y="5697538"/>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Gerade Verbindung 48">
              <a:extLst>
                <a:ext uri="{FF2B5EF4-FFF2-40B4-BE49-F238E27FC236}">
                  <a16:creationId xmlns:a16="http://schemas.microsoft.com/office/drawing/2014/main" id="{5BA86094-28AE-4938-F6C5-35D8BEFB6391}"/>
                </a:ext>
              </a:extLst>
            </p:cNvPr>
            <p:cNvCxnSpPr>
              <a:cxnSpLocks noGrp="1" noRot="1" noMove="1" noResize="1" noEditPoints="1" noAdjustHandles="1" noChangeArrowheads="1" noChangeShapeType="1"/>
            </p:cNvCxnSpPr>
            <p:nvPr userDrawn="1"/>
          </p:nvCxnSpPr>
          <p:spPr>
            <a:xfrm flipH="1">
              <a:off x="-397135" y="594995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Gerade Verbindung 5">
              <a:extLst>
                <a:ext uri="{FF2B5EF4-FFF2-40B4-BE49-F238E27FC236}">
                  <a16:creationId xmlns:a16="http://schemas.microsoft.com/office/drawing/2014/main" id="{EB975F75-581C-A404-1B6C-3F9298A8FC8B}"/>
                </a:ext>
              </a:extLst>
            </p:cNvPr>
            <p:cNvCxnSpPr>
              <a:cxnSpLocks noGrp="1" noRot="1" noMove="1" noResize="1" noEditPoints="1" noAdjustHandles="1" noChangeArrowheads="1" noChangeShapeType="1"/>
            </p:cNvCxnSpPr>
            <p:nvPr userDrawn="1"/>
          </p:nvCxnSpPr>
          <p:spPr>
            <a:xfrm flipH="1">
              <a:off x="-397135" y="386080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Gerade Verbindung 5">
              <a:extLst>
                <a:ext uri="{FF2B5EF4-FFF2-40B4-BE49-F238E27FC236}">
                  <a16:creationId xmlns:a16="http://schemas.microsoft.com/office/drawing/2014/main" id="{5EE75F96-612E-037E-642D-07696AF4B168}"/>
                </a:ext>
              </a:extLst>
            </p:cNvPr>
            <p:cNvCxnSpPr>
              <a:cxnSpLocks noGrp="1" noRot="1" noMove="1" noResize="1" noEditPoints="1" noAdjustHandles="1" noChangeArrowheads="1" noChangeShapeType="1"/>
            </p:cNvCxnSpPr>
            <p:nvPr userDrawn="1"/>
          </p:nvCxnSpPr>
          <p:spPr>
            <a:xfrm flipH="1">
              <a:off x="-397135" y="4005263"/>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Gerade Verbindung 64">
              <a:extLst>
                <a:ext uri="{FF2B5EF4-FFF2-40B4-BE49-F238E27FC236}">
                  <a16:creationId xmlns:a16="http://schemas.microsoft.com/office/drawing/2014/main" id="{C85C1880-7B29-16B4-B38C-2D66015F03F7}"/>
                </a:ext>
              </a:extLst>
            </p:cNvPr>
            <p:cNvCxnSpPr>
              <a:cxnSpLocks noGrp="1" noRot="1" noMove="1" noResize="1" noEditPoints="1" noAdjustHandles="1" noChangeArrowheads="1" noChangeShapeType="1"/>
            </p:cNvCxnSpPr>
            <p:nvPr userDrawn="1"/>
          </p:nvCxnSpPr>
          <p:spPr>
            <a:xfrm flipH="1">
              <a:off x="12353665" y="69215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Gerade Verbindung 68">
              <a:extLst>
                <a:ext uri="{FF2B5EF4-FFF2-40B4-BE49-F238E27FC236}">
                  <a16:creationId xmlns:a16="http://schemas.microsoft.com/office/drawing/2014/main" id="{C3B93383-0018-3C00-8088-368AC52C79AB}"/>
                </a:ext>
              </a:extLst>
            </p:cNvPr>
            <p:cNvCxnSpPr>
              <a:cxnSpLocks noGrp="1" noRot="1" noMove="1" noResize="1" noEditPoints="1" noAdjustHandles="1" noChangeArrowheads="1" noChangeShapeType="1"/>
            </p:cNvCxnSpPr>
            <p:nvPr userDrawn="1"/>
          </p:nvCxnSpPr>
          <p:spPr>
            <a:xfrm flipH="1">
              <a:off x="12353665" y="5697538"/>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Gerade Verbindung 69">
              <a:extLst>
                <a:ext uri="{FF2B5EF4-FFF2-40B4-BE49-F238E27FC236}">
                  <a16:creationId xmlns:a16="http://schemas.microsoft.com/office/drawing/2014/main" id="{4CD7639F-5324-5DF8-D51F-2DB6618466FC}"/>
                </a:ext>
              </a:extLst>
            </p:cNvPr>
            <p:cNvCxnSpPr>
              <a:cxnSpLocks noGrp="1" noRot="1" noMove="1" noResize="1" noEditPoints="1" noAdjustHandles="1" noChangeArrowheads="1" noChangeShapeType="1"/>
            </p:cNvCxnSpPr>
            <p:nvPr userDrawn="1"/>
          </p:nvCxnSpPr>
          <p:spPr>
            <a:xfrm flipH="1">
              <a:off x="12353665" y="594995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Gerade Verbindung 63">
              <a:extLst>
                <a:ext uri="{FF2B5EF4-FFF2-40B4-BE49-F238E27FC236}">
                  <a16:creationId xmlns:a16="http://schemas.microsoft.com/office/drawing/2014/main" id="{C601184A-D2E0-2427-02E8-5174446DD648}"/>
                </a:ext>
              </a:extLst>
            </p:cNvPr>
            <p:cNvCxnSpPr>
              <a:cxnSpLocks noGrp="1" noRot="1" noMove="1" noResize="1" noEditPoints="1" noAdjustHandles="1" noChangeArrowheads="1" noChangeShapeType="1"/>
            </p:cNvCxnSpPr>
            <p:nvPr userDrawn="1"/>
          </p:nvCxnSpPr>
          <p:spPr>
            <a:xfrm flipH="1">
              <a:off x="12353665" y="386080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Gerade Verbindung 63">
              <a:extLst>
                <a:ext uri="{FF2B5EF4-FFF2-40B4-BE49-F238E27FC236}">
                  <a16:creationId xmlns:a16="http://schemas.microsoft.com/office/drawing/2014/main" id="{7040427B-3BD9-F751-5E83-4A41394D04B2}"/>
                </a:ext>
              </a:extLst>
            </p:cNvPr>
            <p:cNvCxnSpPr>
              <a:cxnSpLocks noGrp="1" noRot="1" noMove="1" noResize="1" noEditPoints="1" noAdjustHandles="1" noChangeArrowheads="1" noChangeShapeType="1"/>
            </p:cNvCxnSpPr>
            <p:nvPr userDrawn="1"/>
          </p:nvCxnSpPr>
          <p:spPr>
            <a:xfrm flipH="1">
              <a:off x="12353665" y="4005263"/>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Gerade Verbindung 51">
              <a:extLst>
                <a:ext uri="{FF2B5EF4-FFF2-40B4-BE49-F238E27FC236}">
                  <a16:creationId xmlns:a16="http://schemas.microsoft.com/office/drawing/2014/main" id="{C324216A-543B-0985-6538-CE00647C701D}"/>
                </a:ext>
              </a:extLst>
            </p:cNvPr>
            <p:cNvCxnSpPr>
              <a:cxnSpLocks noGrp="1" noRot="1" noMove="1" noResize="1" noEditPoints="1" noAdjustHandles="1" noChangeArrowheads="1" noChangeShapeType="1"/>
            </p:cNvCxnSpPr>
            <p:nvPr userDrawn="1"/>
          </p:nvCxnSpPr>
          <p:spPr>
            <a:xfrm rot="5400000" flipH="1">
              <a:off x="5865274" y="7065017"/>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Gerade Verbindung 52">
              <a:extLst>
                <a:ext uri="{FF2B5EF4-FFF2-40B4-BE49-F238E27FC236}">
                  <a16:creationId xmlns:a16="http://schemas.microsoft.com/office/drawing/2014/main" id="{C73DB996-C4AE-9393-F802-CB510699C295}"/>
                </a:ext>
              </a:extLst>
            </p:cNvPr>
            <p:cNvCxnSpPr>
              <a:cxnSpLocks noGrp="1" noRot="1" noMove="1" noResize="1" noEditPoints="1" noAdjustHandles="1" noChangeArrowheads="1" noChangeShapeType="1"/>
            </p:cNvCxnSpPr>
            <p:nvPr userDrawn="1"/>
          </p:nvCxnSpPr>
          <p:spPr>
            <a:xfrm rot="5400000" flipH="1">
              <a:off x="6154199" y="7065017"/>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5" name="Gruppieren 74">
            <a:extLst>
              <a:ext uri="{FF2B5EF4-FFF2-40B4-BE49-F238E27FC236}">
                <a16:creationId xmlns:a16="http://schemas.microsoft.com/office/drawing/2014/main" id="{0A9C12F1-48B4-D325-C3A8-4E1FA4077590}"/>
              </a:ext>
            </a:extLst>
          </p:cNvPr>
          <p:cNvGrpSpPr>
            <a:grpSpLocks/>
          </p:cNvGrpSpPr>
          <p:nvPr userDrawn="1"/>
        </p:nvGrpSpPr>
        <p:grpSpPr bwMode="gray">
          <a:xfrm>
            <a:off x="10781307" y="6563300"/>
            <a:ext cx="910618" cy="95164"/>
            <a:chOff x="7685663" y="6316413"/>
            <a:chExt cx="961953" cy="100529"/>
          </a:xfrm>
        </p:grpSpPr>
        <p:sp>
          <p:nvSpPr>
            <p:cNvPr id="76" name="Rechteck 75">
              <a:extLst>
                <a:ext uri="{FF2B5EF4-FFF2-40B4-BE49-F238E27FC236}">
                  <a16:creationId xmlns:a16="http://schemas.microsoft.com/office/drawing/2014/main" id="{AA82BDDF-BC0E-D7EA-C831-5BC483CD29F7}"/>
                </a:ext>
              </a:extLst>
            </p:cNvPr>
            <p:cNvSpPr/>
            <p:nvPr/>
          </p:nvSpPr>
          <p:spPr bwMode="gray">
            <a:xfrm>
              <a:off x="7685663" y="6316413"/>
              <a:ext cx="100529" cy="100529"/>
            </a:xfrm>
            <a:prstGeom prst="rect">
              <a:avLst/>
            </a:prstGeom>
            <a:solidFill>
              <a:srgbClr val="003D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77" name="Rechteck 76">
              <a:extLst>
                <a:ext uri="{FF2B5EF4-FFF2-40B4-BE49-F238E27FC236}">
                  <a16:creationId xmlns:a16="http://schemas.microsoft.com/office/drawing/2014/main" id="{8D5E5193-0A9D-1D38-2867-61658133FC55}"/>
                </a:ext>
              </a:extLst>
            </p:cNvPr>
            <p:cNvSpPr/>
            <p:nvPr/>
          </p:nvSpPr>
          <p:spPr bwMode="gray">
            <a:xfrm>
              <a:off x="7858128" y="6316413"/>
              <a:ext cx="100529" cy="100529"/>
            </a:xfrm>
            <a:prstGeom prst="rect">
              <a:avLst/>
            </a:prstGeom>
            <a:solidFill>
              <a:srgbClr val="00852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78" name="Rechteck 77">
              <a:extLst>
                <a:ext uri="{FF2B5EF4-FFF2-40B4-BE49-F238E27FC236}">
                  <a16:creationId xmlns:a16="http://schemas.microsoft.com/office/drawing/2014/main" id="{F80252A3-788E-DA1F-DF20-F9E60D1BE909}"/>
                </a:ext>
              </a:extLst>
            </p:cNvPr>
            <p:cNvSpPr/>
            <p:nvPr/>
          </p:nvSpPr>
          <p:spPr bwMode="gray">
            <a:xfrm>
              <a:off x="8030593" y="6316413"/>
              <a:ext cx="100529" cy="100529"/>
            </a:xfrm>
            <a:prstGeom prst="rect">
              <a:avLst/>
            </a:prstGeom>
            <a:solidFill>
              <a:srgbClr val="5907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79" name="Rechteck 78">
              <a:extLst>
                <a:ext uri="{FF2B5EF4-FFF2-40B4-BE49-F238E27FC236}">
                  <a16:creationId xmlns:a16="http://schemas.microsoft.com/office/drawing/2014/main" id="{A3A2ED31-FEC4-A5DC-E438-15379B6F133B}"/>
                </a:ext>
              </a:extLst>
            </p:cNvPr>
            <p:cNvSpPr/>
            <p:nvPr/>
          </p:nvSpPr>
          <p:spPr bwMode="gray">
            <a:xfrm>
              <a:off x="8203057" y="6316413"/>
              <a:ext cx="100529" cy="100529"/>
            </a:xfrm>
            <a:prstGeom prst="rect">
              <a:avLst/>
            </a:prstGeom>
            <a:solidFill>
              <a:srgbClr val="FFB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80" name="Rechteck 79">
              <a:extLst>
                <a:ext uri="{FF2B5EF4-FFF2-40B4-BE49-F238E27FC236}">
                  <a16:creationId xmlns:a16="http://schemas.microsoft.com/office/drawing/2014/main" id="{989DD96E-5AF6-1656-3418-7453E41E3CB0}"/>
                </a:ext>
              </a:extLst>
            </p:cNvPr>
            <p:cNvSpPr/>
            <p:nvPr/>
          </p:nvSpPr>
          <p:spPr bwMode="gray">
            <a:xfrm>
              <a:off x="8375522" y="6316413"/>
              <a:ext cx="100529" cy="100529"/>
            </a:xfrm>
            <a:prstGeom prst="rect">
              <a:avLst/>
            </a:prstGeom>
            <a:solidFill>
              <a:srgbClr val="D5003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81" name="Rechteck 80">
              <a:extLst>
                <a:ext uri="{FF2B5EF4-FFF2-40B4-BE49-F238E27FC236}">
                  <a16:creationId xmlns:a16="http://schemas.microsoft.com/office/drawing/2014/main" id="{C6CB0D8E-8918-B022-4CFD-22E92DB67781}"/>
                </a:ext>
              </a:extLst>
            </p:cNvPr>
            <p:cNvSpPr/>
            <p:nvPr/>
          </p:nvSpPr>
          <p:spPr bwMode="gray">
            <a:xfrm>
              <a:off x="8547087" y="6316413"/>
              <a:ext cx="100529" cy="100529"/>
            </a:xfrm>
            <a:prstGeom prst="rect">
              <a:avLst/>
            </a:prstGeom>
            <a:solidFill>
              <a:srgbClr val="62341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grpSp>
    </p:spTree>
    <p:extLst>
      <p:ext uri="{BB962C8B-B14F-4D97-AF65-F5344CB8AC3E}">
        <p14:creationId xmlns:p14="http://schemas.microsoft.com/office/powerpoint/2010/main" val="4019736035"/>
      </p:ext>
    </p:extLst>
  </p:cSld>
  <p:clrMap bg1="lt1" tx1="dk1" bg2="lt2" tx2="dk2" accent1="accent1" accent2="accent2" accent3="accent3" accent4="accent4" accent5="accent5" accent6="accent6" hlink="hlink" folHlink="folHlink"/>
  <p:sldLayoutIdLst>
    <p:sldLayoutId id="2147483688" r:id="rId1"/>
    <p:sldLayoutId id="2147483694" r:id="rId2"/>
    <p:sldLayoutId id="2147483696" r:id="rId3"/>
    <p:sldLayoutId id="2147483695" r:id="rId4"/>
  </p:sldLayoutIdLst>
  <p:hf hdr="0" dt="0"/>
  <p:txStyles>
    <p:titleStyle>
      <a:lvl1pPr algn="l" defTabSz="914400" rtl="0" eaLnBrk="1" latinLnBrk="0" hangingPunct="1">
        <a:lnSpc>
          <a:spcPct val="100000"/>
        </a:lnSpc>
        <a:spcBef>
          <a:spcPct val="0"/>
        </a:spcBef>
        <a:buNone/>
        <a:defRPr sz="2400" b="0" kern="1200" baseline="0">
          <a:solidFill>
            <a:schemeClr val="bg1"/>
          </a:solidFill>
          <a:latin typeface="+mj-lt"/>
          <a:ea typeface="+mj-ea"/>
          <a:cs typeface="+mj-cs"/>
        </a:defRPr>
      </a:lvl1pPr>
    </p:titleStyle>
    <p:bodyStyle>
      <a:lvl1pPr marL="180000" indent="-180975" algn="l" defTabSz="914400" rtl="0" eaLnBrk="1" latinLnBrk="0" hangingPunct="1">
        <a:lnSpc>
          <a:spcPct val="100000"/>
        </a:lnSpc>
        <a:spcBef>
          <a:spcPts val="600"/>
        </a:spcBef>
        <a:spcAft>
          <a:spcPts val="0"/>
        </a:spcAft>
        <a:buClr>
          <a:schemeClr val="tx2"/>
        </a:buClr>
        <a:buFont typeface="Wingdings" pitchFamily="2" charset="2"/>
        <a:buChar char="§"/>
        <a:defRPr lang="de-DE" sz="1600" kern="1200" dirty="0" smtClean="0">
          <a:solidFill>
            <a:schemeClr val="tx2"/>
          </a:solidFill>
          <a:latin typeface="+mn-lt"/>
          <a:ea typeface="Tahoma" pitchFamily="34" charset="0"/>
          <a:cs typeface="Tahoma" pitchFamily="34" charset="0"/>
        </a:defRPr>
      </a:lvl1pPr>
      <a:lvl2pPr marL="360000" indent="-180975" algn="l" defTabSz="914400" rtl="0" eaLnBrk="1" latinLnBrk="0" hangingPunct="1">
        <a:lnSpc>
          <a:spcPct val="100000"/>
        </a:lnSpc>
        <a:spcBef>
          <a:spcPts val="600"/>
        </a:spcBef>
        <a:spcAft>
          <a:spcPts val="0"/>
        </a:spcAft>
        <a:buClr>
          <a:schemeClr val="tx2"/>
        </a:buClr>
        <a:buFont typeface="Wingdings" pitchFamily="2" charset="2"/>
        <a:buChar char="§"/>
        <a:defRPr lang="de-DE" sz="1600" kern="1200" dirty="0" smtClean="0">
          <a:solidFill>
            <a:schemeClr val="tx2"/>
          </a:solidFill>
          <a:latin typeface="+mn-lt"/>
          <a:ea typeface="Tahoma" pitchFamily="34" charset="0"/>
          <a:cs typeface="Tahoma" pitchFamily="34" charset="0"/>
        </a:defRPr>
      </a:lvl2pPr>
      <a:lvl3pPr marL="540000" indent="-180975" algn="l" defTabSz="914400" rtl="0" eaLnBrk="1" latinLnBrk="0" hangingPunct="1">
        <a:lnSpc>
          <a:spcPct val="100000"/>
        </a:lnSpc>
        <a:spcBef>
          <a:spcPts val="600"/>
        </a:spcBef>
        <a:spcAft>
          <a:spcPts val="0"/>
        </a:spcAft>
        <a:buClr>
          <a:schemeClr val="tx2"/>
        </a:buClr>
        <a:buFont typeface="Wingdings" pitchFamily="2" charset="2"/>
        <a:buChar char="§"/>
        <a:defRPr lang="de-DE" sz="1600" kern="1200" dirty="0" smtClean="0">
          <a:solidFill>
            <a:schemeClr val="tx2"/>
          </a:solidFill>
          <a:latin typeface="+mn-lt"/>
          <a:ea typeface="Tahoma" pitchFamily="34" charset="0"/>
          <a:cs typeface="Tahoma" pitchFamily="34" charset="0"/>
        </a:defRPr>
      </a:lvl3pPr>
      <a:lvl4pPr marL="720000" indent="-180975" algn="l" defTabSz="914400" rtl="0" eaLnBrk="1" latinLnBrk="0" hangingPunct="1">
        <a:lnSpc>
          <a:spcPct val="100000"/>
        </a:lnSpc>
        <a:spcBef>
          <a:spcPts val="600"/>
        </a:spcBef>
        <a:spcAft>
          <a:spcPts val="0"/>
        </a:spcAft>
        <a:buClr>
          <a:schemeClr val="tx2"/>
        </a:buClr>
        <a:buFont typeface="Wingdings" pitchFamily="2" charset="2"/>
        <a:buChar char="§"/>
        <a:defRPr lang="de-DE" sz="1600" kern="1200" dirty="0" smtClean="0">
          <a:solidFill>
            <a:schemeClr val="tx2"/>
          </a:solidFill>
          <a:latin typeface="+mn-lt"/>
          <a:ea typeface="Tahoma" pitchFamily="34" charset="0"/>
          <a:cs typeface="Tahoma" pitchFamily="34" charset="0"/>
        </a:defRPr>
      </a:lvl4pPr>
      <a:lvl5pPr marL="900000" indent="-180975" algn="l" defTabSz="914400" rtl="0" eaLnBrk="1" latinLnBrk="0" hangingPunct="1">
        <a:lnSpc>
          <a:spcPct val="100000"/>
        </a:lnSpc>
        <a:spcBef>
          <a:spcPts val="600"/>
        </a:spcBef>
        <a:spcAft>
          <a:spcPts val="0"/>
        </a:spcAft>
        <a:buClr>
          <a:schemeClr val="tx2"/>
        </a:buClr>
        <a:buFont typeface="Wingdings" pitchFamily="2" charset="2"/>
        <a:buChar char="§"/>
        <a:defRPr lang="en-US" sz="1600" kern="1200" dirty="0">
          <a:solidFill>
            <a:schemeClr val="tx2"/>
          </a:solidFill>
          <a:latin typeface="+mn-lt"/>
          <a:ea typeface="Tahoma" pitchFamily="34" charset="0"/>
          <a:cs typeface="Tahoma"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749">
          <p15:clr>
            <a:srgbClr val="F26B43"/>
          </p15:clr>
        </p15:guide>
        <p15:guide id="3" pos="3931">
          <p15:clr>
            <a:srgbClr val="F26B43"/>
          </p15:clr>
        </p15:guide>
        <p15:guide id="5" orient="horz" pos="1071">
          <p15:clr>
            <a:srgbClr val="F26B43"/>
          </p15:clr>
        </p15:guide>
        <p15:guide id="6" orient="horz" pos="1294">
          <p15:clr>
            <a:srgbClr val="F26B43"/>
          </p15:clr>
        </p15:guide>
        <p15:guide id="7" orient="horz" pos="2432">
          <p15:clr>
            <a:srgbClr val="F26B43"/>
          </p15:clr>
        </p15:guide>
        <p15:guide id="8" orient="horz" pos="2523">
          <p15:clr>
            <a:srgbClr val="F26B43"/>
          </p15:clr>
        </p15:guide>
        <p15:guide id="9" orient="horz" pos="3589">
          <p15:clr>
            <a:srgbClr val="F26B43"/>
          </p15:clr>
        </p15:guide>
        <p15:guide id="10" orient="horz" pos="3748">
          <p15:clr>
            <a:srgbClr val="F26B43"/>
          </p15:clr>
        </p15:guide>
        <p15:guide id="11" pos="316">
          <p15:clr>
            <a:srgbClr val="F26B43"/>
          </p15:clr>
        </p15:guide>
        <p15:guide id="12" pos="7364">
          <p15:clr>
            <a:srgbClr val="F26B43"/>
          </p15:clr>
        </p15:guide>
        <p15:guide id="13" orient="horz" pos="43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5" name="think-cell data - do not delete" hidden="1">
            <a:extLst>
              <a:ext uri="{FF2B5EF4-FFF2-40B4-BE49-F238E27FC236}">
                <a16:creationId xmlns:a16="http://schemas.microsoft.com/office/drawing/2014/main" id="{F3627DB2-4267-A1F7-65BA-F1988D2F9B8A}"/>
              </a:ext>
            </a:extLst>
          </p:cNvPr>
          <p:cNvGraphicFramePr>
            <a:graphicFrameLocks noChangeAspect="1"/>
          </p:cNvGraphicFramePr>
          <p:nvPr userDrawn="1">
            <p:custDataLst>
              <p:tags r:id="rId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6" imgW="384" imgH="384" progId="TCLayout.ActiveDocument.1">
                  <p:embed/>
                </p:oleObj>
              </mc:Choice>
              <mc:Fallback>
                <p:oleObj name="think-cell Folie" r:id="rId6" imgW="384" imgH="384" progId="TCLayout.ActiveDocument.1">
                  <p:embed/>
                  <p:pic>
                    <p:nvPicPr>
                      <p:cNvPr id="35" name="think-cell data - do not delete" hidden="1">
                        <a:extLst>
                          <a:ext uri="{FF2B5EF4-FFF2-40B4-BE49-F238E27FC236}">
                            <a16:creationId xmlns:a16="http://schemas.microsoft.com/office/drawing/2014/main" id="{F3627DB2-4267-A1F7-65BA-F1988D2F9B8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7" name="Rechteck 136">
            <a:extLst>
              <a:ext uri="{FF2B5EF4-FFF2-40B4-BE49-F238E27FC236}">
                <a16:creationId xmlns:a16="http://schemas.microsoft.com/office/drawing/2014/main" id="{A1A634A9-E426-5CE1-7DDD-6597870BDB23}"/>
              </a:ext>
            </a:extLst>
          </p:cNvPr>
          <p:cNvSpPr>
            <a:spLocks/>
          </p:cNvSpPr>
          <p:nvPr userDrawn="1"/>
        </p:nvSpPr>
        <p:spPr bwMode="gray">
          <a:xfrm>
            <a:off x="0" y="0"/>
            <a:ext cx="12192000" cy="1700213"/>
          </a:xfrm>
          <a:prstGeom prst="rect">
            <a:avLst/>
          </a:prstGeom>
          <a:blipFill>
            <a:blip r:embed="rId8"/>
            <a:srcRect/>
            <a:stretch>
              <a:fillRect l="-4421" r="-44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noProof="0" dirty="0"/>
          </a:p>
        </p:txBody>
      </p:sp>
      <p:sp>
        <p:nvSpPr>
          <p:cNvPr id="10" name="Rechteck 9">
            <a:extLst>
              <a:ext uri="{FF2B5EF4-FFF2-40B4-BE49-F238E27FC236}">
                <a16:creationId xmlns:a16="http://schemas.microsoft.com/office/drawing/2014/main" id="{0B9CFCAD-A5C4-E7CB-5018-B8D226A4E843}"/>
              </a:ext>
            </a:extLst>
          </p:cNvPr>
          <p:cNvSpPr>
            <a:spLocks/>
          </p:cNvSpPr>
          <p:nvPr userDrawn="1"/>
        </p:nvSpPr>
        <p:spPr bwMode="gray">
          <a:xfrm>
            <a:off x="-5433" y="0"/>
            <a:ext cx="12197433" cy="170021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noProof="0" dirty="0"/>
          </a:p>
        </p:txBody>
      </p:sp>
      <p:sp>
        <p:nvSpPr>
          <p:cNvPr id="2" name="Titelplatzhalter 1">
            <a:extLst>
              <a:ext uri="{FF2B5EF4-FFF2-40B4-BE49-F238E27FC236}">
                <a16:creationId xmlns:a16="http://schemas.microsoft.com/office/drawing/2014/main" id="{023232B4-782A-A86E-0AE0-03C13ACA0493}"/>
              </a:ext>
            </a:extLst>
          </p:cNvPr>
          <p:cNvSpPr>
            <a:spLocks noGrp="1"/>
          </p:cNvSpPr>
          <p:nvPr>
            <p:ph type="title"/>
          </p:nvPr>
        </p:nvSpPr>
        <p:spPr>
          <a:xfrm>
            <a:off x="501650" y="692150"/>
            <a:ext cx="11188699" cy="861774"/>
          </a:xfrm>
          <a:prstGeom prst="rect">
            <a:avLst/>
          </a:prstGeom>
        </p:spPr>
        <p:txBody>
          <a:bodyPr vert="horz" lIns="0" tIns="0" rIns="0" bIns="0" rtlCol="0" anchor="t">
            <a:noAutofit/>
          </a:bodyPr>
          <a:lstStyle/>
          <a:p>
            <a:r>
              <a:rPr lang="de-DE" sz="2800" dirty="0">
                <a:solidFill>
                  <a:schemeClr val="bg1"/>
                </a:solidFill>
              </a:rPr>
              <a:t>DAS IST EINE BEISPIELHEADLINE</a:t>
            </a:r>
            <a:br>
              <a:rPr lang="de-DE" sz="2800" dirty="0">
                <a:solidFill>
                  <a:schemeClr val="bg1"/>
                </a:solidFill>
              </a:rPr>
            </a:br>
            <a:r>
              <a:rPr lang="de-DE" sz="2800" dirty="0">
                <a:solidFill>
                  <a:schemeClr val="bg1"/>
                </a:solidFill>
              </a:rPr>
              <a:t>MAXIMAL ZWEI ZEILEN</a:t>
            </a:r>
            <a:endParaRPr lang="en-US" dirty="0"/>
          </a:p>
        </p:txBody>
      </p:sp>
      <p:sp>
        <p:nvSpPr>
          <p:cNvPr id="3" name="Textplatzhalter 2">
            <a:extLst>
              <a:ext uri="{FF2B5EF4-FFF2-40B4-BE49-F238E27FC236}">
                <a16:creationId xmlns:a16="http://schemas.microsoft.com/office/drawing/2014/main" id="{7A23ACBA-08CE-F18A-2B2A-587767A35A87}"/>
              </a:ext>
            </a:extLst>
          </p:cNvPr>
          <p:cNvSpPr>
            <a:spLocks noGrp="1"/>
          </p:cNvSpPr>
          <p:nvPr>
            <p:ph type="body" idx="1"/>
          </p:nvPr>
        </p:nvSpPr>
        <p:spPr>
          <a:xfrm>
            <a:off x="501651" y="2057400"/>
            <a:ext cx="11174412" cy="3640138"/>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a:extLst>
              <a:ext uri="{FF2B5EF4-FFF2-40B4-BE49-F238E27FC236}">
                <a16:creationId xmlns:a16="http://schemas.microsoft.com/office/drawing/2014/main" id="{26C0AF9F-071E-4419-16D3-236A696CBF3C}"/>
              </a:ext>
            </a:extLst>
          </p:cNvPr>
          <p:cNvSpPr>
            <a:spLocks noGrp="1"/>
          </p:cNvSpPr>
          <p:nvPr>
            <p:ph type="dt" sz="half" idx="2"/>
          </p:nvPr>
        </p:nvSpPr>
        <p:spPr>
          <a:xfrm>
            <a:off x="990600" y="6549327"/>
            <a:ext cx="1244600" cy="123111"/>
          </a:xfrm>
          <a:prstGeom prst="rect">
            <a:avLst/>
          </a:prstGeom>
        </p:spPr>
        <p:txBody>
          <a:bodyPr vert="horz" wrap="square" lIns="0" tIns="0" rIns="0" bIns="0" rtlCol="0" anchor="ctr">
            <a:spAutoFit/>
          </a:bodyPr>
          <a:lstStyle>
            <a:lvl1pPr algn="l">
              <a:defRPr sz="800">
                <a:solidFill>
                  <a:schemeClr val="tx1">
                    <a:tint val="82000"/>
                  </a:schemeClr>
                </a:solidFill>
              </a:defRPr>
            </a:lvl1pPr>
          </a:lstStyle>
          <a:p>
            <a:fld id="{E5915463-45D1-4A85-9455-ECE0B5F9418D}" type="datetime1">
              <a:rPr lang="en-US" smtClean="0"/>
              <a:t>6/23/2025</a:t>
            </a:fld>
            <a:endParaRPr lang="en-US"/>
          </a:p>
        </p:txBody>
      </p:sp>
      <p:sp>
        <p:nvSpPr>
          <p:cNvPr id="5" name="Fußzeilenplatzhalter 4">
            <a:extLst>
              <a:ext uri="{FF2B5EF4-FFF2-40B4-BE49-F238E27FC236}">
                <a16:creationId xmlns:a16="http://schemas.microsoft.com/office/drawing/2014/main" id="{DAA750F9-574A-D674-65F1-2BA637CA4715}"/>
              </a:ext>
            </a:extLst>
          </p:cNvPr>
          <p:cNvSpPr>
            <a:spLocks noGrp="1"/>
          </p:cNvSpPr>
          <p:nvPr>
            <p:ph type="ftr" sz="quarter" idx="3"/>
          </p:nvPr>
        </p:nvSpPr>
        <p:spPr>
          <a:xfrm>
            <a:off x="2762250" y="6549327"/>
            <a:ext cx="7767638" cy="123111"/>
          </a:xfrm>
          <a:prstGeom prst="rect">
            <a:avLst/>
          </a:prstGeom>
        </p:spPr>
        <p:txBody>
          <a:bodyPr vert="horz" lIns="0" tIns="0" rIns="0" bIns="0" rtlCol="0" anchor="ctr">
            <a:noAutofit/>
          </a:bodyPr>
          <a:lstStyle>
            <a:lvl1pPr algn="r">
              <a:defRPr sz="800">
                <a:solidFill>
                  <a:schemeClr val="tx1">
                    <a:tint val="82000"/>
                  </a:schemeClr>
                </a:solidFill>
              </a:defRPr>
            </a:lvl1pPr>
          </a:lstStyle>
          <a:p>
            <a:r>
              <a:rPr lang="en-US"/>
              <a:t>AUGSBURG | BREMEN | DUSSELDORF | GERA | HAMBURG | HANOVER | HEBDEN BRIDGE | LUDWIGSHAFEN | MUNICH | NUREMBERG | OSNABRUECK | SCHORNDORF</a:t>
            </a:r>
            <a:endParaRPr lang="en-US" dirty="0"/>
          </a:p>
        </p:txBody>
      </p:sp>
      <p:sp>
        <p:nvSpPr>
          <p:cNvPr id="6" name="Foliennummernplatzhalter 5">
            <a:extLst>
              <a:ext uri="{FF2B5EF4-FFF2-40B4-BE49-F238E27FC236}">
                <a16:creationId xmlns:a16="http://schemas.microsoft.com/office/drawing/2014/main" id="{E4924422-D586-3F56-AA0E-97A27E6C214F}"/>
              </a:ext>
            </a:extLst>
          </p:cNvPr>
          <p:cNvSpPr>
            <a:spLocks noGrp="1"/>
          </p:cNvSpPr>
          <p:nvPr>
            <p:ph type="sldNum" sz="quarter" idx="4"/>
          </p:nvPr>
        </p:nvSpPr>
        <p:spPr>
          <a:xfrm>
            <a:off x="501650" y="6549327"/>
            <a:ext cx="340178" cy="123111"/>
          </a:xfrm>
          <a:prstGeom prst="rect">
            <a:avLst/>
          </a:prstGeom>
        </p:spPr>
        <p:txBody>
          <a:bodyPr vert="horz" lIns="0" tIns="0" rIns="0" bIns="0" rtlCol="0" anchor="ctr">
            <a:noAutofit/>
          </a:bodyPr>
          <a:lstStyle>
            <a:lvl1pPr algn="l">
              <a:defRPr sz="800" b="1">
                <a:solidFill>
                  <a:schemeClr val="accent1"/>
                </a:solidFill>
              </a:defRPr>
            </a:lvl1pPr>
          </a:lstStyle>
          <a:p>
            <a:fld id="{3DB5D199-935E-4BBE-B448-05E40F66C355}" type="slidenum">
              <a:rPr lang="en-US" smtClean="0"/>
              <a:pPr/>
              <a:t>‹Nr.›</a:t>
            </a:fld>
            <a:endParaRPr lang="en-US" dirty="0"/>
          </a:p>
        </p:txBody>
      </p:sp>
      <p:grpSp>
        <p:nvGrpSpPr>
          <p:cNvPr id="125" name="Gruppieren 124">
            <a:extLst>
              <a:ext uri="{FF2B5EF4-FFF2-40B4-BE49-F238E27FC236}">
                <a16:creationId xmlns:a16="http://schemas.microsoft.com/office/drawing/2014/main" id="{228D0AEB-D02B-1789-9CAA-798064B2BC0F}"/>
              </a:ext>
            </a:extLst>
          </p:cNvPr>
          <p:cNvGrpSpPr/>
          <p:nvPr userDrawn="1"/>
        </p:nvGrpSpPr>
        <p:grpSpPr>
          <a:xfrm>
            <a:off x="-397135" y="2060575"/>
            <a:ext cx="12980837" cy="0"/>
            <a:chOff x="-397135" y="1700213"/>
            <a:chExt cx="12980837" cy="0"/>
          </a:xfrm>
        </p:grpSpPr>
        <p:cxnSp>
          <p:nvCxnSpPr>
            <p:cNvPr id="19" name="Gerade Verbindung 5">
              <a:extLst>
                <a:ext uri="{FF2B5EF4-FFF2-40B4-BE49-F238E27FC236}">
                  <a16:creationId xmlns:a16="http://schemas.microsoft.com/office/drawing/2014/main" id="{8E98569C-B62F-3E0E-6F47-7BFFA6233D83}"/>
                </a:ext>
              </a:extLst>
            </p:cNvPr>
            <p:cNvCxnSpPr/>
            <p:nvPr userDrawn="1"/>
          </p:nvCxnSpPr>
          <p:spPr>
            <a:xfrm flipH="1">
              <a:off x="-397135" y="1700213"/>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Gerade Verbindung 63">
              <a:extLst>
                <a:ext uri="{FF2B5EF4-FFF2-40B4-BE49-F238E27FC236}">
                  <a16:creationId xmlns:a16="http://schemas.microsoft.com/office/drawing/2014/main" id="{2503C001-745C-139C-5971-238F465EFF19}"/>
                </a:ext>
              </a:extLst>
            </p:cNvPr>
            <p:cNvCxnSpPr/>
            <p:nvPr userDrawn="1"/>
          </p:nvCxnSpPr>
          <p:spPr>
            <a:xfrm flipH="1">
              <a:off x="12353665" y="1700213"/>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0" name="Gruppieren 59">
            <a:extLst>
              <a:ext uri="{FF2B5EF4-FFF2-40B4-BE49-F238E27FC236}">
                <a16:creationId xmlns:a16="http://schemas.microsoft.com/office/drawing/2014/main" id="{773247CF-B8B4-EF4D-9873-95B7D7B68B21}"/>
              </a:ext>
            </a:extLst>
          </p:cNvPr>
          <p:cNvGrpSpPr/>
          <p:nvPr userDrawn="1"/>
        </p:nvGrpSpPr>
        <p:grpSpPr>
          <a:xfrm>
            <a:off x="5951538" y="-285647"/>
            <a:ext cx="288925" cy="172528"/>
            <a:chOff x="5951538" y="-285647"/>
            <a:chExt cx="288925" cy="172528"/>
          </a:xfrm>
        </p:grpSpPr>
        <p:cxnSp>
          <p:nvCxnSpPr>
            <p:cNvPr id="31" name="Gerade Verbindung 51">
              <a:extLst>
                <a:ext uri="{FF2B5EF4-FFF2-40B4-BE49-F238E27FC236}">
                  <a16:creationId xmlns:a16="http://schemas.microsoft.com/office/drawing/2014/main" id="{4B4E03D5-82FF-000D-5A7B-EDE1D83165EB}"/>
                </a:ext>
              </a:extLst>
            </p:cNvPr>
            <p:cNvCxnSpPr>
              <a:cxnSpLocks/>
            </p:cNvCxnSpPr>
            <p:nvPr userDrawn="1"/>
          </p:nvCxnSpPr>
          <p:spPr>
            <a:xfrm rot="5400000" flipH="1">
              <a:off x="5865274" y="-199383"/>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Gerade Verbindung 52">
              <a:extLst>
                <a:ext uri="{FF2B5EF4-FFF2-40B4-BE49-F238E27FC236}">
                  <a16:creationId xmlns:a16="http://schemas.microsoft.com/office/drawing/2014/main" id="{39EA0D60-E999-0195-85E3-853CCE055DF9}"/>
                </a:ext>
              </a:extLst>
            </p:cNvPr>
            <p:cNvCxnSpPr>
              <a:cxnSpLocks/>
            </p:cNvCxnSpPr>
            <p:nvPr userDrawn="1"/>
          </p:nvCxnSpPr>
          <p:spPr>
            <a:xfrm rot="5400000" flipH="1">
              <a:off x="6154199" y="-199383"/>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45" name="Gruppieren 144">
            <a:extLst>
              <a:ext uri="{FF2B5EF4-FFF2-40B4-BE49-F238E27FC236}">
                <a16:creationId xmlns:a16="http://schemas.microsoft.com/office/drawing/2014/main" id="{F7FB78CC-166A-FCC6-EF26-04F5ABAD1539}"/>
              </a:ext>
            </a:extLst>
          </p:cNvPr>
          <p:cNvGrpSpPr/>
          <p:nvPr userDrawn="1"/>
        </p:nvGrpSpPr>
        <p:grpSpPr>
          <a:xfrm>
            <a:off x="-397135" y="1704446"/>
            <a:ext cx="12980837" cy="0"/>
            <a:chOff x="-397135" y="1196446"/>
            <a:chExt cx="12980837" cy="0"/>
          </a:xfrm>
        </p:grpSpPr>
        <p:cxnSp>
          <p:nvCxnSpPr>
            <p:cNvPr id="146" name="Gerade Verbindung 44">
              <a:extLst>
                <a:ext uri="{FF2B5EF4-FFF2-40B4-BE49-F238E27FC236}">
                  <a16:creationId xmlns:a16="http://schemas.microsoft.com/office/drawing/2014/main" id="{A446933F-0AFC-1512-F5D4-BD0AC48B07D4}"/>
                </a:ext>
              </a:extLst>
            </p:cNvPr>
            <p:cNvCxnSpPr/>
            <p:nvPr userDrawn="1"/>
          </p:nvCxnSpPr>
          <p:spPr>
            <a:xfrm flipH="1">
              <a:off x="-397135" y="1196446"/>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7" name="Gerade Verbindung 65">
              <a:extLst>
                <a:ext uri="{FF2B5EF4-FFF2-40B4-BE49-F238E27FC236}">
                  <a16:creationId xmlns:a16="http://schemas.microsoft.com/office/drawing/2014/main" id="{C04C1E04-C0CC-88AB-3087-F996F774BDDD}"/>
                </a:ext>
              </a:extLst>
            </p:cNvPr>
            <p:cNvCxnSpPr/>
            <p:nvPr userDrawn="1"/>
          </p:nvCxnSpPr>
          <p:spPr>
            <a:xfrm flipH="1">
              <a:off x="12353665" y="1196446"/>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4" name="Gruppieren 13">
            <a:extLst>
              <a:ext uri="{FF2B5EF4-FFF2-40B4-BE49-F238E27FC236}">
                <a16:creationId xmlns:a16="http://schemas.microsoft.com/office/drawing/2014/main" id="{B3119935-17F8-1B05-6633-F72A2D538C87}"/>
              </a:ext>
            </a:extLst>
          </p:cNvPr>
          <p:cNvGrpSpPr>
            <a:grpSpLocks noChangeAspect="1"/>
          </p:cNvGrpSpPr>
          <p:nvPr userDrawn="1"/>
        </p:nvGrpSpPr>
        <p:grpSpPr bwMode="gray">
          <a:xfrm>
            <a:off x="10249290" y="221991"/>
            <a:ext cx="1440000" cy="112972"/>
            <a:chOff x="6460986" y="477897"/>
            <a:chExt cx="2190421" cy="169783"/>
          </a:xfrm>
          <a:solidFill>
            <a:schemeClr val="bg1"/>
          </a:solidFill>
        </p:grpSpPr>
        <p:sp>
          <p:nvSpPr>
            <p:cNvPr id="21" name="Freihandform: Form 20">
              <a:extLst>
                <a:ext uri="{FF2B5EF4-FFF2-40B4-BE49-F238E27FC236}">
                  <a16:creationId xmlns:a16="http://schemas.microsoft.com/office/drawing/2014/main" id="{45E32006-6FC9-E274-4BE1-394018ED5ACE}"/>
                </a:ext>
              </a:extLst>
            </p:cNvPr>
            <p:cNvSpPr/>
            <p:nvPr/>
          </p:nvSpPr>
          <p:spPr bwMode="gray">
            <a:xfrm>
              <a:off x="6460986" y="477897"/>
              <a:ext cx="234568" cy="167549"/>
            </a:xfrm>
            <a:custGeom>
              <a:avLst/>
              <a:gdLst>
                <a:gd name="connsiteX0" fmla="*/ 211112 w 234568"/>
                <a:gd name="connsiteY0" fmla="*/ 0 h 167548"/>
                <a:gd name="connsiteX1" fmla="*/ 119518 w 234568"/>
                <a:gd name="connsiteY1" fmla="*/ 154145 h 167548"/>
                <a:gd name="connsiteX2" fmla="*/ 26808 w 234568"/>
                <a:gd name="connsiteY2" fmla="*/ 0 h 167548"/>
                <a:gd name="connsiteX3" fmla="*/ 0 w 234568"/>
                <a:gd name="connsiteY3" fmla="*/ 0 h 167548"/>
                <a:gd name="connsiteX4" fmla="*/ 0 w 234568"/>
                <a:gd name="connsiteY4" fmla="*/ 174251 h 167548"/>
                <a:gd name="connsiteX5" fmla="*/ 17872 w 234568"/>
                <a:gd name="connsiteY5" fmla="*/ 174251 h 167548"/>
                <a:gd name="connsiteX6" fmla="*/ 17872 w 234568"/>
                <a:gd name="connsiteY6" fmla="*/ 15638 h 167548"/>
                <a:gd name="connsiteX7" fmla="*/ 17872 w 234568"/>
                <a:gd name="connsiteY7" fmla="*/ 15638 h 167548"/>
                <a:gd name="connsiteX8" fmla="*/ 112817 w 234568"/>
                <a:gd name="connsiteY8" fmla="*/ 174251 h 167548"/>
                <a:gd name="connsiteX9" fmla="*/ 125103 w 234568"/>
                <a:gd name="connsiteY9" fmla="*/ 174251 h 167548"/>
                <a:gd name="connsiteX10" fmla="*/ 220047 w 234568"/>
                <a:gd name="connsiteY10" fmla="*/ 15638 h 167548"/>
                <a:gd name="connsiteX11" fmla="*/ 221164 w 234568"/>
                <a:gd name="connsiteY11" fmla="*/ 15638 h 167548"/>
                <a:gd name="connsiteX12" fmla="*/ 221164 w 234568"/>
                <a:gd name="connsiteY12" fmla="*/ 174251 h 167548"/>
                <a:gd name="connsiteX13" fmla="*/ 237919 w 234568"/>
                <a:gd name="connsiteY13" fmla="*/ 174251 h 167548"/>
                <a:gd name="connsiteX14" fmla="*/ 237919 w 234568"/>
                <a:gd name="connsiteY14" fmla="*/ 0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568" h="167548">
                  <a:moveTo>
                    <a:pt x="211112" y="0"/>
                  </a:moveTo>
                  <a:lnTo>
                    <a:pt x="119518" y="154145"/>
                  </a:lnTo>
                  <a:lnTo>
                    <a:pt x="26808" y="0"/>
                  </a:lnTo>
                  <a:lnTo>
                    <a:pt x="0" y="0"/>
                  </a:lnTo>
                  <a:lnTo>
                    <a:pt x="0" y="174251"/>
                  </a:lnTo>
                  <a:lnTo>
                    <a:pt x="17872" y="174251"/>
                  </a:lnTo>
                  <a:lnTo>
                    <a:pt x="17872" y="15638"/>
                  </a:lnTo>
                  <a:lnTo>
                    <a:pt x="17872" y="15638"/>
                  </a:lnTo>
                  <a:lnTo>
                    <a:pt x="112817" y="174251"/>
                  </a:lnTo>
                  <a:lnTo>
                    <a:pt x="125103" y="174251"/>
                  </a:lnTo>
                  <a:lnTo>
                    <a:pt x="220047" y="15638"/>
                  </a:lnTo>
                  <a:lnTo>
                    <a:pt x="221164" y="15638"/>
                  </a:lnTo>
                  <a:lnTo>
                    <a:pt x="221164" y="174251"/>
                  </a:lnTo>
                  <a:lnTo>
                    <a:pt x="237919" y="174251"/>
                  </a:lnTo>
                  <a:lnTo>
                    <a:pt x="237919" y="0"/>
                  </a:lnTo>
                  <a:close/>
                </a:path>
              </a:pathLst>
            </a:custGeom>
            <a:grpFill/>
            <a:ln w="11159" cap="flat">
              <a:noFill/>
              <a:prstDash val="solid"/>
              <a:miter/>
            </a:ln>
          </p:spPr>
          <p:txBody>
            <a:bodyPr rtlCol="0" anchor="ctr"/>
            <a:lstStyle/>
            <a:p>
              <a:endParaRPr lang="de-DE" noProof="0" dirty="0"/>
            </a:p>
          </p:txBody>
        </p:sp>
        <p:sp>
          <p:nvSpPr>
            <p:cNvPr id="34" name="Freihandform: Form 33">
              <a:extLst>
                <a:ext uri="{FF2B5EF4-FFF2-40B4-BE49-F238E27FC236}">
                  <a16:creationId xmlns:a16="http://schemas.microsoft.com/office/drawing/2014/main" id="{7A5675E8-450A-2F2C-9723-DF6EBF71792D}"/>
                </a:ext>
              </a:extLst>
            </p:cNvPr>
            <p:cNvSpPr/>
            <p:nvPr/>
          </p:nvSpPr>
          <p:spPr bwMode="gray">
            <a:xfrm>
              <a:off x="6731298" y="524811"/>
              <a:ext cx="122869" cy="122869"/>
            </a:xfrm>
            <a:custGeom>
              <a:avLst/>
              <a:gdLst>
                <a:gd name="connsiteX0" fmla="*/ 0 w 122869"/>
                <a:gd name="connsiteY0" fmla="*/ 0 h 122869"/>
                <a:gd name="connsiteX1" fmla="*/ 0 w 122869"/>
                <a:gd name="connsiteY1" fmla="*/ 127337 h 122869"/>
                <a:gd name="connsiteX2" fmla="*/ 126220 w 122869"/>
                <a:gd name="connsiteY2" fmla="*/ 127337 h 122869"/>
                <a:gd name="connsiteX3" fmla="*/ 126220 w 122869"/>
                <a:gd name="connsiteY3" fmla="*/ 112816 h 122869"/>
                <a:gd name="connsiteX4" fmla="*/ 17872 w 122869"/>
                <a:gd name="connsiteY4" fmla="*/ 112816 h 122869"/>
                <a:gd name="connsiteX5" fmla="*/ 17872 w 122869"/>
                <a:gd name="connsiteY5" fmla="*/ 69253 h 122869"/>
                <a:gd name="connsiteX6" fmla="*/ 120635 w 122869"/>
                <a:gd name="connsiteY6" fmla="*/ 69253 h 122869"/>
                <a:gd name="connsiteX7" fmla="*/ 120635 w 122869"/>
                <a:gd name="connsiteY7" fmla="*/ 54733 h 122869"/>
                <a:gd name="connsiteX8" fmla="*/ 17872 w 122869"/>
                <a:gd name="connsiteY8" fmla="*/ 54733 h 122869"/>
                <a:gd name="connsiteX9" fmla="*/ 17872 w 122869"/>
                <a:gd name="connsiteY9" fmla="*/ 14521 h 122869"/>
                <a:gd name="connsiteX10" fmla="*/ 125103 w 122869"/>
                <a:gd name="connsiteY10" fmla="*/ 14521 h 122869"/>
                <a:gd name="connsiteX11" fmla="*/ 125103 w 122869"/>
                <a:gd name="connsiteY11" fmla="*/ 0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0" y="127337"/>
                  </a:lnTo>
                  <a:lnTo>
                    <a:pt x="126220" y="127337"/>
                  </a:lnTo>
                  <a:lnTo>
                    <a:pt x="126220" y="112816"/>
                  </a:lnTo>
                  <a:lnTo>
                    <a:pt x="17872" y="112816"/>
                  </a:lnTo>
                  <a:lnTo>
                    <a:pt x="17872" y="69253"/>
                  </a:lnTo>
                  <a:lnTo>
                    <a:pt x="120635" y="69253"/>
                  </a:lnTo>
                  <a:lnTo>
                    <a:pt x="120635" y="54733"/>
                  </a:lnTo>
                  <a:lnTo>
                    <a:pt x="17872" y="54733"/>
                  </a:lnTo>
                  <a:lnTo>
                    <a:pt x="17872" y="14521"/>
                  </a:lnTo>
                  <a:lnTo>
                    <a:pt x="125103" y="14521"/>
                  </a:lnTo>
                  <a:lnTo>
                    <a:pt x="125103" y="0"/>
                  </a:lnTo>
                  <a:close/>
                </a:path>
              </a:pathLst>
            </a:custGeom>
            <a:grpFill/>
            <a:ln w="11159" cap="flat">
              <a:noFill/>
              <a:prstDash val="solid"/>
              <a:miter/>
            </a:ln>
          </p:spPr>
          <p:txBody>
            <a:bodyPr rtlCol="0" anchor="ctr"/>
            <a:lstStyle/>
            <a:p>
              <a:endParaRPr lang="de-DE" noProof="0" dirty="0"/>
            </a:p>
          </p:txBody>
        </p:sp>
        <p:sp>
          <p:nvSpPr>
            <p:cNvPr id="36" name="Freihandform: Form 35">
              <a:extLst>
                <a:ext uri="{FF2B5EF4-FFF2-40B4-BE49-F238E27FC236}">
                  <a16:creationId xmlns:a16="http://schemas.microsoft.com/office/drawing/2014/main" id="{6C6EA749-11D6-C176-728E-91E59AF18244}"/>
                </a:ext>
              </a:extLst>
            </p:cNvPr>
            <p:cNvSpPr/>
            <p:nvPr/>
          </p:nvSpPr>
          <p:spPr bwMode="gray">
            <a:xfrm>
              <a:off x="6883209" y="524811"/>
              <a:ext cx="11170" cy="122869"/>
            </a:xfrm>
            <a:custGeom>
              <a:avLst/>
              <a:gdLst>
                <a:gd name="connsiteX0" fmla="*/ 0 w 11169"/>
                <a:gd name="connsiteY0" fmla="*/ 0 h 122869"/>
                <a:gd name="connsiteX1" fmla="*/ 16755 w 11169"/>
                <a:gd name="connsiteY1" fmla="*/ 0 h 122869"/>
                <a:gd name="connsiteX2" fmla="*/ 16755 w 11169"/>
                <a:gd name="connsiteY2" fmla="*/ 127337 h 122869"/>
                <a:gd name="connsiteX3" fmla="*/ 0 w 11169"/>
                <a:gd name="connsiteY3" fmla="*/ 127337 h 122869"/>
              </a:gdLst>
              <a:ahLst/>
              <a:cxnLst>
                <a:cxn ang="0">
                  <a:pos x="connsiteX0" y="connsiteY0"/>
                </a:cxn>
                <a:cxn ang="0">
                  <a:pos x="connsiteX1" y="connsiteY1"/>
                </a:cxn>
                <a:cxn ang="0">
                  <a:pos x="connsiteX2" y="connsiteY2"/>
                </a:cxn>
                <a:cxn ang="0">
                  <a:pos x="connsiteX3" y="connsiteY3"/>
                </a:cxn>
              </a:cxnLst>
              <a:rect l="l" t="t" r="r" b="b"/>
              <a:pathLst>
                <a:path w="11169" h="122869">
                  <a:moveTo>
                    <a:pt x="0" y="0"/>
                  </a:moveTo>
                  <a:lnTo>
                    <a:pt x="16755" y="0"/>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37" name="Freihandform: Form 36">
              <a:extLst>
                <a:ext uri="{FF2B5EF4-FFF2-40B4-BE49-F238E27FC236}">
                  <a16:creationId xmlns:a16="http://schemas.microsoft.com/office/drawing/2014/main" id="{1D78AD1E-BDDA-9380-BAE7-D10143BA6E58}"/>
                </a:ext>
              </a:extLst>
            </p:cNvPr>
            <p:cNvSpPr/>
            <p:nvPr/>
          </p:nvSpPr>
          <p:spPr bwMode="gray">
            <a:xfrm>
              <a:off x="6932357"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38" name="Freihandform: Form 37">
              <a:extLst>
                <a:ext uri="{FF2B5EF4-FFF2-40B4-BE49-F238E27FC236}">
                  <a16:creationId xmlns:a16="http://schemas.microsoft.com/office/drawing/2014/main" id="{F006DE5F-66AA-921C-BF87-93AD5B58B2A7}"/>
                </a:ext>
              </a:extLst>
            </p:cNvPr>
            <p:cNvSpPr/>
            <p:nvPr/>
          </p:nvSpPr>
          <p:spPr bwMode="gray">
            <a:xfrm>
              <a:off x="7105490"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de-DE" noProof="0" dirty="0"/>
            </a:p>
          </p:txBody>
        </p:sp>
        <p:sp>
          <p:nvSpPr>
            <p:cNvPr id="39" name="Freihandform: Form 38">
              <a:extLst>
                <a:ext uri="{FF2B5EF4-FFF2-40B4-BE49-F238E27FC236}">
                  <a16:creationId xmlns:a16="http://schemas.microsoft.com/office/drawing/2014/main" id="{5A131B84-0EFA-51C8-EABE-EAB76ADDF271}"/>
                </a:ext>
              </a:extLst>
            </p:cNvPr>
            <p:cNvSpPr/>
            <p:nvPr/>
          </p:nvSpPr>
          <p:spPr bwMode="gray">
            <a:xfrm>
              <a:off x="7280858" y="524811"/>
              <a:ext cx="156379" cy="122869"/>
            </a:xfrm>
            <a:custGeom>
              <a:avLst/>
              <a:gdLst>
                <a:gd name="connsiteX0" fmla="*/ 0 w 156378"/>
                <a:gd name="connsiteY0" fmla="*/ 0 h 122869"/>
                <a:gd name="connsiteX1" fmla="*/ 25691 w 156378"/>
                <a:gd name="connsiteY1" fmla="*/ 0 h 122869"/>
                <a:gd name="connsiteX2" fmla="*/ 141858 w 156378"/>
                <a:gd name="connsiteY2" fmla="*/ 111699 h 122869"/>
                <a:gd name="connsiteX3" fmla="*/ 141858 w 156378"/>
                <a:gd name="connsiteY3" fmla="*/ 0 h 122869"/>
                <a:gd name="connsiteX4" fmla="*/ 158613 w 156378"/>
                <a:gd name="connsiteY4" fmla="*/ 0 h 122869"/>
                <a:gd name="connsiteX5" fmla="*/ 158613 w 156378"/>
                <a:gd name="connsiteY5" fmla="*/ 127337 h 122869"/>
                <a:gd name="connsiteX6" fmla="*/ 132922 w 156378"/>
                <a:gd name="connsiteY6" fmla="*/ 127337 h 122869"/>
                <a:gd name="connsiteX7" fmla="*/ 16755 w 156378"/>
                <a:gd name="connsiteY7" fmla="*/ 15638 h 122869"/>
                <a:gd name="connsiteX8" fmla="*/ 16755 w 156378"/>
                <a:gd name="connsiteY8" fmla="*/ 127337 h 122869"/>
                <a:gd name="connsiteX9" fmla="*/ 0 w 156378"/>
                <a:gd name="connsiteY9"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78" h="122869">
                  <a:moveTo>
                    <a:pt x="0" y="0"/>
                  </a:moveTo>
                  <a:lnTo>
                    <a:pt x="25691" y="0"/>
                  </a:lnTo>
                  <a:lnTo>
                    <a:pt x="141858" y="111699"/>
                  </a:lnTo>
                  <a:lnTo>
                    <a:pt x="141858" y="0"/>
                  </a:lnTo>
                  <a:lnTo>
                    <a:pt x="158613" y="0"/>
                  </a:lnTo>
                  <a:lnTo>
                    <a:pt x="158613" y="127337"/>
                  </a:lnTo>
                  <a:lnTo>
                    <a:pt x="132922" y="127337"/>
                  </a:lnTo>
                  <a:lnTo>
                    <a:pt x="16755" y="15638"/>
                  </a:lnTo>
                  <a:lnTo>
                    <a:pt x="16755" y="127337"/>
                  </a:lnTo>
                  <a:lnTo>
                    <a:pt x="0" y="127337"/>
                  </a:lnTo>
                  <a:close/>
                </a:path>
              </a:pathLst>
            </a:custGeom>
            <a:grpFill/>
            <a:ln w="11159" cap="flat">
              <a:noFill/>
              <a:prstDash val="solid"/>
              <a:miter/>
            </a:ln>
          </p:spPr>
          <p:txBody>
            <a:bodyPr rtlCol="0" anchor="ctr"/>
            <a:lstStyle/>
            <a:p>
              <a:endParaRPr lang="de-DE" noProof="0" dirty="0"/>
            </a:p>
          </p:txBody>
        </p:sp>
        <p:sp>
          <p:nvSpPr>
            <p:cNvPr id="40" name="Freihandform: Form 39">
              <a:extLst>
                <a:ext uri="{FF2B5EF4-FFF2-40B4-BE49-F238E27FC236}">
                  <a16:creationId xmlns:a16="http://schemas.microsoft.com/office/drawing/2014/main" id="{854EA333-92D3-A855-4EA6-3C0DDFA66212}"/>
                </a:ext>
              </a:extLst>
            </p:cNvPr>
            <p:cNvSpPr/>
            <p:nvPr/>
          </p:nvSpPr>
          <p:spPr bwMode="gray">
            <a:xfrm>
              <a:off x="7471863"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7872 w 122869"/>
                <a:gd name="connsiteY3" fmla="*/ 14521 h 122869"/>
                <a:gd name="connsiteX4" fmla="*/ 17872 w 122869"/>
                <a:gd name="connsiteY4" fmla="*/ 54733 h 122869"/>
                <a:gd name="connsiteX5" fmla="*/ 120635 w 122869"/>
                <a:gd name="connsiteY5" fmla="*/ 54733 h 122869"/>
                <a:gd name="connsiteX6" fmla="*/ 120635 w 122869"/>
                <a:gd name="connsiteY6" fmla="*/ 69253 h 122869"/>
                <a:gd name="connsiteX7" fmla="*/ 17872 w 122869"/>
                <a:gd name="connsiteY7" fmla="*/ 69253 h 122869"/>
                <a:gd name="connsiteX8" fmla="*/ 17872 w 122869"/>
                <a:gd name="connsiteY8" fmla="*/ 112816 h 122869"/>
                <a:gd name="connsiteX9" fmla="*/ 126220 w 122869"/>
                <a:gd name="connsiteY9" fmla="*/ 112816 h 122869"/>
                <a:gd name="connsiteX10" fmla="*/ 126220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7872" y="14521"/>
                  </a:lnTo>
                  <a:lnTo>
                    <a:pt x="17872" y="54733"/>
                  </a:lnTo>
                  <a:lnTo>
                    <a:pt x="120635" y="54733"/>
                  </a:lnTo>
                  <a:lnTo>
                    <a:pt x="120635" y="69253"/>
                  </a:lnTo>
                  <a:lnTo>
                    <a:pt x="17872" y="69253"/>
                  </a:lnTo>
                  <a:lnTo>
                    <a:pt x="17872" y="112816"/>
                  </a:lnTo>
                  <a:lnTo>
                    <a:pt x="126220" y="112816"/>
                  </a:lnTo>
                  <a:lnTo>
                    <a:pt x="126220" y="127337"/>
                  </a:lnTo>
                  <a:lnTo>
                    <a:pt x="0" y="127337"/>
                  </a:lnTo>
                  <a:close/>
                </a:path>
              </a:pathLst>
            </a:custGeom>
            <a:grpFill/>
            <a:ln w="11159" cap="flat">
              <a:noFill/>
              <a:prstDash val="solid"/>
              <a:miter/>
            </a:ln>
          </p:spPr>
          <p:txBody>
            <a:bodyPr rtlCol="0" anchor="ctr"/>
            <a:lstStyle/>
            <a:p>
              <a:endParaRPr lang="de-DE" noProof="0" dirty="0"/>
            </a:p>
          </p:txBody>
        </p:sp>
        <p:sp>
          <p:nvSpPr>
            <p:cNvPr id="41" name="Freihandform: Form 40">
              <a:extLst>
                <a:ext uri="{FF2B5EF4-FFF2-40B4-BE49-F238E27FC236}">
                  <a16:creationId xmlns:a16="http://schemas.microsoft.com/office/drawing/2014/main" id="{C68F14C6-974A-CE13-6C68-48AE5C5E53E3}"/>
                </a:ext>
              </a:extLst>
            </p:cNvPr>
            <p:cNvSpPr/>
            <p:nvPr/>
          </p:nvSpPr>
          <p:spPr bwMode="gray">
            <a:xfrm>
              <a:off x="7622657" y="524811"/>
              <a:ext cx="134039" cy="122869"/>
            </a:xfrm>
            <a:custGeom>
              <a:avLst/>
              <a:gdLst>
                <a:gd name="connsiteX0" fmla="*/ 0 w 134038"/>
                <a:gd name="connsiteY0" fmla="*/ 0 h 122869"/>
                <a:gd name="connsiteX1" fmla="*/ 101647 w 134038"/>
                <a:gd name="connsiteY1" fmla="*/ 0 h 122869"/>
                <a:gd name="connsiteX2" fmla="*/ 144092 w 134038"/>
                <a:gd name="connsiteY2" fmla="*/ 35744 h 122869"/>
                <a:gd name="connsiteX3" fmla="*/ 144092 w 134038"/>
                <a:gd name="connsiteY3" fmla="*/ 45797 h 122869"/>
                <a:gd name="connsiteX4" fmla="*/ 120635 w 134038"/>
                <a:gd name="connsiteY4" fmla="*/ 70370 h 122869"/>
                <a:gd name="connsiteX5" fmla="*/ 120635 w 134038"/>
                <a:gd name="connsiteY5" fmla="*/ 70370 h 122869"/>
                <a:gd name="connsiteX6" fmla="*/ 142975 w 134038"/>
                <a:gd name="connsiteY6" fmla="*/ 93827 h 122869"/>
                <a:gd name="connsiteX7" fmla="*/ 142975 w 134038"/>
                <a:gd name="connsiteY7" fmla="*/ 126220 h 122869"/>
                <a:gd name="connsiteX8" fmla="*/ 127337 w 134038"/>
                <a:gd name="connsiteY8" fmla="*/ 126220 h 122869"/>
                <a:gd name="connsiteX9" fmla="*/ 127337 w 134038"/>
                <a:gd name="connsiteY9" fmla="*/ 98295 h 122869"/>
                <a:gd name="connsiteX10" fmla="*/ 101647 w 134038"/>
                <a:gd name="connsiteY10" fmla="*/ 75955 h 122869"/>
                <a:gd name="connsiteX11" fmla="*/ 17872 w 134038"/>
                <a:gd name="connsiteY11" fmla="*/ 75955 h 122869"/>
                <a:gd name="connsiteX12" fmla="*/ 17872 w 134038"/>
                <a:gd name="connsiteY12" fmla="*/ 126220 h 122869"/>
                <a:gd name="connsiteX13" fmla="*/ 1117 w 134038"/>
                <a:gd name="connsiteY13" fmla="*/ 126220 h 122869"/>
                <a:gd name="connsiteX14" fmla="*/ 1117 w 134038"/>
                <a:gd name="connsiteY14" fmla="*/ 0 h 122869"/>
                <a:gd name="connsiteX15" fmla="*/ 100529 w 134038"/>
                <a:gd name="connsiteY15" fmla="*/ 63669 h 122869"/>
                <a:gd name="connsiteX16" fmla="*/ 127337 w 134038"/>
                <a:gd name="connsiteY16" fmla="*/ 45797 h 122869"/>
                <a:gd name="connsiteX17" fmla="*/ 127337 w 134038"/>
                <a:gd name="connsiteY17" fmla="*/ 34627 h 122869"/>
                <a:gd name="connsiteX18" fmla="*/ 96062 w 134038"/>
                <a:gd name="connsiteY18" fmla="*/ 15638 h 122869"/>
                <a:gd name="connsiteX19" fmla="*/ 17872 w 134038"/>
                <a:gd name="connsiteY19" fmla="*/ 15638 h 122869"/>
                <a:gd name="connsiteX20" fmla="*/ 17872 w 134038"/>
                <a:gd name="connsiteY20" fmla="*/ 64786 h 122869"/>
                <a:gd name="connsiteX21" fmla="*/ 100529 w 134038"/>
                <a:gd name="connsiteY21" fmla="*/ 64786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038" h="122869">
                  <a:moveTo>
                    <a:pt x="0" y="0"/>
                  </a:moveTo>
                  <a:lnTo>
                    <a:pt x="101647" y="0"/>
                  </a:lnTo>
                  <a:cubicBezTo>
                    <a:pt x="138507" y="0"/>
                    <a:pt x="144092" y="12287"/>
                    <a:pt x="144092" y="35744"/>
                  </a:cubicBezTo>
                  <a:lnTo>
                    <a:pt x="144092" y="45797"/>
                  </a:lnTo>
                  <a:cubicBezTo>
                    <a:pt x="144092" y="63669"/>
                    <a:pt x="134039" y="68136"/>
                    <a:pt x="120635" y="70370"/>
                  </a:cubicBezTo>
                  <a:lnTo>
                    <a:pt x="120635" y="70370"/>
                  </a:lnTo>
                  <a:cubicBezTo>
                    <a:pt x="138507" y="73721"/>
                    <a:pt x="142975" y="82657"/>
                    <a:pt x="142975" y="93827"/>
                  </a:cubicBezTo>
                  <a:lnTo>
                    <a:pt x="142975" y="126220"/>
                  </a:lnTo>
                  <a:lnTo>
                    <a:pt x="127337" y="126220"/>
                  </a:lnTo>
                  <a:lnTo>
                    <a:pt x="127337" y="98295"/>
                  </a:lnTo>
                  <a:cubicBezTo>
                    <a:pt x="127337" y="78189"/>
                    <a:pt x="117284" y="75955"/>
                    <a:pt x="101647" y="75955"/>
                  </a:cubicBezTo>
                  <a:lnTo>
                    <a:pt x="17872" y="75955"/>
                  </a:lnTo>
                  <a:lnTo>
                    <a:pt x="17872" y="126220"/>
                  </a:lnTo>
                  <a:lnTo>
                    <a:pt x="1117" y="126220"/>
                  </a:lnTo>
                  <a:lnTo>
                    <a:pt x="1117" y="0"/>
                  </a:lnTo>
                  <a:close/>
                  <a:moveTo>
                    <a:pt x="100529" y="63669"/>
                  </a:moveTo>
                  <a:cubicBezTo>
                    <a:pt x="119518" y="63669"/>
                    <a:pt x="127337" y="58084"/>
                    <a:pt x="127337" y="45797"/>
                  </a:cubicBezTo>
                  <a:lnTo>
                    <a:pt x="127337" y="34627"/>
                  </a:lnTo>
                  <a:cubicBezTo>
                    <a:pt x="127337" y="20106"/>
                    <a:pt x="120635" y="15638"/>
                    <a:pt x="96062" y="15638"/>
                  </a:cubicBezTo>
                  <a:lnTo>
                    <a:pt x="17872" y="15638"/>
                  </a:lnTo>
                  <a:lnTo>
                    <a:pt x="17872" y="64786"/>
                  </a:lnTo>
                  <a:lnTo>
                    <a:pt x="100529" y="64786"/>
                  </a:lnTo>
                  <a:close/>
                </a:path>
              </a:pathLst>
            </a:custGeom>
            <a:grpFill/>
            <a:ln w="11159" cap="flat">
              <a:noFill/>
              <a:prstDash val="solid"/>
              <a:miter/>
            </a:ln>
          </p:spPr>
          <p:txBody>
            <a:bodyPr rtlCol="0" anchor="ctr"/>
            <a:lstStyle/>
            <a:p>
              <a:endParaRPr lang="de-DE" noProof="0" dirty="0"/>
            </a:p>
          </p:txBody>
        </p:sp>
        <p:sp>
          <p:nvSpPr>
            <p:cNvPr id="42" name="Freihandform: Form 41">
              <a:extLst>
                <a:ext uri="{FF2B5EF4-FFF2-40B4-BE49-F238E27FC236}">
                  <a16:creationId xmlns:a16="http://schemas.microsoft.com/office/drawing/2014/main" id="{962AEF53-154E-9961-7100-660F25494CB4}"/>
                </a:ext>
              </a:extLst>
            </p:cNvPr>
            <p:cNvSpPr/>
            <p:nvPr/>
          </p:nvSpPr>
          <p:spPr bwMode="gray">
            <a:xfrm>
              <a:off x="7859460" y="477897"/>
              <a:ext cx="178719" cy="167549"/>
            </a:xfrm>
            <a:custGeom>
              <a:avLst/>
              <a:gdLst>
                <a:gd name="connsiteX0" fmla="*/ 0 w 178718"/>
                <a:gd name="connsiteY0" fmla="*/ 0 h 167548"/>
                <a:gd name="connsiteX1" fmla="*/ 141858 w 178718"/>
                <a:gd name="connsiteY1" fmla="*/ 0 h 167548"/>
                <a:gd name="connsiteX2" fmla="*/ 175368 w 178718"/>
                <a:gd name="connsiteY2" fmla="*/ 40212 h 167548"/>
                <a:gd name="connsiteX3" fmla="*/ 175368 w 178718"/>
                <a:gd name="connsiteY3" fmla="*/ 51382 h 167548"/>
                <a:gd name="connsiteX4" fmla="*/ 155262 w 178718"/>
                <a:gd name="connsiteY4" fmla="*/ 82657 h 167548"/>
                <a:gd name="connsiteX5" fmla="*/ 155262 w 178718"/>
                <a:gd name="connsiteY5" fmla="*/ 83774 h 167548"/>
                <a:gd name="connsiteX6" fmla="*/ 180953 w 178718"/>
                <a:gd name="connsiteY6" fmla="*/ 120635 h 167548"/>
                <a:gd name="connsiteX7" fmla="*/ 180953 w 178718"/>
                <a:gd name="connsiteY7" fmla="*/ 136273 h 167548"/>
                <a:gd name="connsiteX8" fmla="*/ 144092 w 178718"/>
                <a:gd name="connsiteY8" fmla="*/ 175368 h 167548"/>
                <a:gd name="connsiteX9" fmla="*/ 0 w 178718"/>
                <a:gd name="connsiteY9" fmla="*/ 175368 h 167548"/>
                <a:gd name="connsiteX10" fmla="*/ 0 w 178718"/>
                <a:gd name="connsiteY10" fmla="*/ 0 h 167548"/>
                <a:gd name="connsiteX11" fmla="*/ 158613 w 178718"/>
                <a:gd name="connsiteY11" fmla="*/ 39095 h 167548"/>
                <a:gd name="connsiteX12" fmla="*/ 140741 w 178718"/>
                <a:gd name="connsiteY12" fmla="*/ 14521 h 167548"/>
                <a:gd name="connsiteX13" fmla="*/ 17872 w 178718"/>
                <a:gd name="connsiteY13" fmla="*/ 14521 h 167548"/>
                <a:gd name="connsiteX14" fmla="*/ 17872 w 178718"/>
                <a:gd name="connsiteY14" fmla="*/ 78189 h 167548"/>
                <a:gd name="connsiteX15" fmla="*/ 140741 w 178718"/>
                <a:gd name="connsiteY15" fmla="*/ 78189 h 167548"/>
                <a:gd name="connsiteX16" fmla="*/ 159730 w 178718"/>
                <a:gd name="connsiteY16" fmla="*/ 50265 h 167548"/>
                <a:gd name="connsiteX17" fmla="*/ 159730 w 178718"/>
                <a:gd name="connsiteY17" fmla="*/ 39095 h 167548"/>
                <a:gd name="connsiteX18" fmla="*/ 164198 w 178718"/>
                <a:gd name="connsiteY18" fmla="*/ 122869 h 167548"/>
                <a:gd name="connsiteX19" fmla="*/ 139624 w 178718"/>
                <a:gd name="connsiteY19" fmla="*/ 92710 h 167548"/>
                <a:gd name="connsiteX20" fmla="*/ 17872 w 178718"/>
                <a:gd name="connsiteY20" fmla="*/ 92710 h 167548"/>
                <a:gd name="connsiteX21" fmla="*/ 17872 w 178718"/>
                <a:gd name="connsiteY21" fmla="*/ 160847 h 167548"/>
                <a:gd name="connsiteX22" fmla="*/ 141858 w 178718"/>
                <a:gd name="connsiteY22" fmla="*/ 160847 h 167548"/>
                <a:gd name="connsiteX23" fmla="*/ 164198 w 178718"/>
                <a:gd name="connsiteY23" fmla="*/ 131805 h 167548"/>
                <a:gd name="connsiteX24" fmla="*/ 164198 w 178718"/>
                <a:gd name="connsiteY24" fmla="*/ 122869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718" h="167548">
                  <a:moveTo>
                    <a:pt x="0" y="0"/>
                  </a:moveTo>
                  <a:lnTo>
                    <a:pt x="141858" y="0"/>
                  </a:lnTo>
                  <a:cubicBezTo>
                    <a:pt x="167549" y="0"/>
                    <a:pt x="175368" y="22340"/>
                    <a:pt x="175368" y="40212"/>
                  </a:cubicBezTo>
                  <a:lnTo>
                    <a:pt x="175368" y="51382"/>
                  </a:lnTo>
                  <a:cubicBezTo>
                    <a:pt x="175368" y="63669"/>
                    <a:pt x="168665" y="82657"/>
                    <a:pt x="155262" y="82657"/>
                  </a:cubicBezTo>
                  <a:lnTo>
                    <a:pt x="155262" y="83774"/>
                  </a:lnTo>
                  <a:cubicBezTo>
                    <a:pt x="169783" y="83774"/>
                    <a:pt x="180953" y="98295"/>
                    <a:pt x="180953" y="120635"/>
                  </a:cubicBezTo>
                  <a:lnTo>
                    <a:pt x="180953" y="136273"/>
                  </a:lnTo>
                  <a:cubicBezTo>
                    <a:pt x="180953" y="156379"/>
                    <a:pt x="165315" y="175368"/>
                    <a:pt x="144092" y="175368"/>
                  </a:cubicBezTo>
                  <a:lnTo>
                    <a:pt x="0" y="175368"/>
                  </a:lnTo>
                  <a:lnTo>
                    <a:pt x="0" y="0"/>
                  </a:lnTo>
                  <a:close/>
                  <a:moveTo>
                    <a:pt x="158613" y="39095"/>
                  </a:moveTo>
                  <a:cubicBezTo>
                    <a:pt x="158613" y="23457"/>
                    <a:pt x="150794" y="14521"/>
                    <a:pt x="140741" y="14521"/>
                  </a:cubicBezTo>
                  <a:lnTo>
                    <a:pt x="17872" y="14521"/>
                  </a:lnTo>
                  <a:lnTo>
                    <a:pt x="17872" y="78189"/>
                  </a:lnTo>
                  <a:lnTo>
                    <a:pt x="140741" y="78189"/>
                  </a:lnTo>
                  <a:cubicBezTo>
                    <a:pt x="153028" y="77072"/>
                    <a:pt x="159730" y="65903"/>
                    <a:pt x="159730" y="50265"/>
                  </a:cubicBezTo>
                  <a:lnTo>
                    <a:pt x="159730" y="39095"/>
                  </a:lnTo>
                  <a:close/>
                  <a:moveTo>
                    <a:pt x="164198" y="122869"/>
                  </a:moveTo>
                  <a:cubicBezTo>
                    <a:pt x="164198" y="107231"/>
                    <a:pt x="157496" y="93827"/>
                    <a:pt x="139624" y="92710"/>
                  </a:cubicBezTo>
                  <a:lnTo>
                    <a:pt x="17872" y="92710"/>
                  </a:lnTo>
                  <a:lnTo>
                    <a:pt x="17872" y="160847"/>
                  </a:lnTo>
                  <a:lnTo>
                    <a:pt x="141858" y="160847"/>
                  </a:lnTo>
                  <a:cubicBezTo>
                    <a:pt x="158613" y="159730"/>
                    <a:pt x="164198" y="142975"/>
                    <a:pt x="164198" y="131805"/>
                  </a:cubicBezTo>
                  <a:lnTo>
                    <a:pt x="164198" y="122869"/>
                  </a:lnTo>
                  <a:close/>
                </a:path>
              </a:pathLst>
            </a:custGeom>
            <a:grpFill/>
            <a:ln w="11159" cap="flat">
              <a:noFill/>
              <a:prstDash val="solid"/>
              <a:miter/>
            </a:ln>
          </p:spPr>
          <p:txBody>
            <a:bodyPr rtlCol="0" anchor="ctr"/>
            <a:lstStyle/>
            <a:p>
              <a:endParaRPr lang="de-DE" noProof="0" dirty="0"/>
            </a:p>
          </p:txBody>
        </p:sp>
        <p:sp>
          <p:nvSpPr>
            <p:cNvPr id="43" name="Freihandform: Form 42">
              <a:extLst>
                <a:ext uri="{FF2B5EF4-FFF2-40B4-BE49-F238E27FC236}">
                  <a16:creationId xmlns:a16="http://schemas.microsoft.com/office/drawing/2014/main" id="{269A41E0-4434-B0E3-FB20-8547465FB177}"/>
                </a:ext>
              </a:extLst>
            </p:cNvPr>
            <p:cNvSpPr/>
            <p:nvPr/>
          </p:nvSpPr>
          <p:spPr bwMode="gray">
            <a:xfrm>
              <a:off x="8068337" y="523694"/>
              <a:ext cx="156379" cy="122869"/>
            </a:xfrm>
            <a:custGeom>
              <a:avLst/>
              <a:gdLst>
                <a:gd name="connsiteX0" fmla="*/ 0 w 156378"/>
                <a:gd name="connsiteY0" fmla="*/ 48031 h 122869"/>
                <a:gd name="connsiteX1" fmla="*/ 45796 w 156378"/>
                <a:gd name="connsiteY1" fmla="*/ 0 h 122869"/>
                <a:gd name="connsiteX2" fmla="*/ 119518 w 156378"/>
                <a:gd name="connsiteY2" fmla="*/ 0 h 122869"/>
                <a:gd name="connsiteX3" fmla="*/ 165315 w 156378"/>
                <a:gd name="connsiteY3" fmla="*/ 48031 h 122869"/>
                <a:gd name="connsiteX4" fmla="*/ 165315 w 156378"/>
                <a:gd name="connsiteY4" fmla="*/ 82657 h 122869"/>
                <a:gd name="connsiteX5" fmla="*/ 119518 w 156378"/>
                <a:gd name="connsiteY5" fmla="*/ 130688 h 122869"/>
                <a:gd name="connsiteX6" fmla="*/ 45796 w 156378"/>
                <a:gd name="connsiteY6" fmla="*/ 130688 h 122869"/>
                <a:gd name="connsiteX7" fmla="*/ 0 w 156378"/>
                <a:gd name="connsiteY7" fmla="*/ 82657 h 122869"/>
                <a:gd name="connsiteX8" fmla="*/ 0 w 156378"/>
                <a:gd name="connsiteY8" fmla="*/ 48031 h 122869"/>
                <a:gd name="connsiteX9" fmla="*/ 146326 w 156378"/>
                <a:gd name="connsiteY9" fmla="*/ 41329 h 122869"/>
                <a:gd name="connsiteX10" fmla="*/ 116167 w 156378"/>
                <a:gd name="connsiteY10" fmla="*/ 14521 h 122869"/>
                <a:gd name="connsiteX11" fmla="*/ 46914 w 156378"/>
                <a:gd name="connsiteY11" fmla="*/ 14521 h 122869"/>
                <a:gd name="connsiteX12" fmla="*/ 16755 w 156378"/>
                <a:gd name="connsiteY12" fmla="*/ 41329 h 122869"/>
                <a:gd name="connsiteX13" fmla="*/ 16755 w 156378"/>
                <a:gd name="connsiteY13" fmla="*/ 89359 h 122869"/>
                <a:gd name="connsiteX14" fmla="*/ 46914 w 156378"/>
                <a:gd name="connsiteY14" fmla="*/ 116167 h 122869"/>
                <a:gd name="connsiteX15" fmla="*/ 116167 w 156378"/>
                <a:gd name="connsiteY15" fmla="*/ 116167 h 122869"/>
                <a:gd name="connsiteX16" fmla="*/ 146326 w 156378"/>
                <a:gd name="connsiteY16" fmla="*/ 89359 h 122869"/>
                <a:gd name="connsiteX17" fmla="*/ 146326 w 156378"/>
                <a:gd name="connsiteY17" fmla="*/ 41329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378" h="122869">
                  <a:moveTo>
                    <a:pt x="0" y="48031"/>
                  </a:moveTo>
                  <a:cubicBezTo>
                    <a:pt x="0" y="15638"/>
                    <a:pt x="11170" y="0"/>
                    <a:pt x="45796" y="0"/>
                  </a:cubicBezTo>
                  <a:lnTo>
                    <a:pt x="119518" y="0"/>
                  </a:lnTo>
                  <a:cubicBezTo>
                    <a:pt x="154145" y="0"/>
                    <a:pt x="165315" y="15638"/>
                    <a:pt x="165315" y="48031"/>
                  </a:cubicBezTo>
                  <a:lnTo>
                    <a:pt x="165315" y="82657"/>
                  </a:lnTo>
                  <a:cubicBezTo>
                    <a:pt x="165315" y="115050"/>
                    <a:pt x="154145" y="130688"/>
                    <a:pt x="119518" y="130688"/>
                  </a:cubicBezTo>
                  <a:lnTo>
                    <a:pt x="45796" y="130688"/>
                  </a:lnTo>
                  <a:cubicBezTo>
                    <a:pt x="11170" y="130688"/>
                    <a:pt x="0" y="115050"/>
                    <a:pt x="0" y="82657"/>
                  </a:cubicBezTo>
                  <a:lnTo>
                    <a:pt x="0" y="48031"/>
                  </a:lnTo>
                  <a:close/>
                  <a:moveTo>
                    <a:pt x="146326" y="41329"/>
                  </a:moveTo>
                  <a:cubicBezTo>
                    <a:pt x="146326" y="18989"/>
                    <a:pt x="132922" y="14521"/>
                    <a:pt x="116167" y="14521"/>
                  </a:cubicBezTo>
                  <a:lnTo>
                    <a:pt x="46914" y="14521"/>
                  </a:lnTo>
                  <a:cubicBezTo>
                    <a:pt x="30159" y="14521"/>
                    <a:pt x="16755" y="18989"/>
                    <a:pt x="16755" y="41329"/>
                  </a:cubicBezTo>
                  <a:lnTo>
                    <a:pt x="16755" y="89359"/>
                  </a:lnTo>
                  <a:cubicBezTo>
                    <a:pt x="16755" y="111699"/>
                    <a:pt x="30159" y="116167"/>
                    <a:pt x="46914" y="116167"/>
                  </a:cubicBezTo>
                  <a:lnTo>
                    <a:pt x="116167" y="116167"/>
                  </a:lnTo>
                  <a:cubicBezTo>
                    <a:pt x="132922" y="116167"/>
                    <a:pt x="146326" y="111699"/>
                    <a:pt x="146326" y="89359"/>
                  </a:cubicBezTo>
                  <a:lnTo>
                    <a:pt x="146326" y="41329"/>
                  </a:lnTo>
                  <a:close/>
                </a:path>
              </a:pathLst>
            </a:custGeom>
            <a:grpFill/>
            <a:ln w="11159" cap="flat">
              <a:noFill/>
              <a:prstDash val="solid"/>
              <a:miter/>
            </a:ln>
          </p:spPr>
          <p:txBody>
            <a:bodyPr rtlCol="0" anchor="ctr"/>
            <a:lstStyle/>
            <a:p>
              <a:endParaRPr lang="de-DE" noProof="0" dirty="0"/>
            </a:p>
          </p:txBody>
        </p:sp>
        <p:sp>
          <p:nvSpPr>
            <p:cNvPr id="44" name="Freihandform: Form 43">
              <a:extLst>
                <a:ext uri="{FF2B5EF4-FFF2-40B4-BE49-F238E27FC236}">
                  <a16:creationId xmlns:a16="http://schemas.microsoft.com/office/drawing/2014/main" id="{1DE52A07-8645-F0AC-7150-A679E03D7833}"/>
                </a:ext>
              </a:extLst>
            </p:cNvPr>
            <p:cNvSpPr/>
            <p:nvPr/>
          </p:nvSpPr>
          <p:spPr bwMode="gray">
            <a:xfrm>
              <a:off x="8261577" y="524811"/>
              <a:ext cx="111699" cy="122869"/>
            </a:xfrm>
            <a:custGeom>
              <a:avLst/>
              <a:gdLst>
                <a:gd name="connsiteX0" fmla="*/ 0 w 111699"/>
                <a:gd name="connsiteY0" fmla="*/ 0 h 122869"/>
                <a:gd name="connsiteX1" fmla="*/ 17872 w 111699"/>
                <a:gd name="connsiteY1" fmla="*/ 0 h 122869"/>
                <a:gd name="connsiteX2" fmla="*/ 17872 w 111699"/>
                <a:gd name="connsiteY2" fmla="*/ 112816 h 122869"/>
                <a:gd name="connsiteX3" fmla="*/ 116167 w 111699"/>
                <a:gd name="connsiteY3" fmla="*/ 112816 h 122869"/>
                <a:gd name="connsiteX4" fmla="*/ 116167 w 111699"/>
                <a:gd name="connsiteY4" fmla="*/ 127337 h 122869"/>
                <a:gd name="connsiteX5" fmla="*/ 0 w 111699"/>
                <a:gd name="connsiteY5"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9" h="122869">
                  <a:moveTo>
                    <a:pt x="0" y="0"/>
                  </a:moveTo>
                  <a:lnTo>
                    <a:pt x="17872" y="0"/>
                  </a:lnTo>
                  <a:lnTo>
                    <a:pt x="17872" y="112816"/>
                  </a:lnTo>
                  <a:lnTo>
                    <a:pt x="116167" y="112816"/>
                  </a:lnTo>
                  <a:lnTo>
                    <a:pt x="116167" y="127337"/>
                  </a:lnTo>
                  <a:lnTo>
                    <a:pt x="0" y="127337"/>
                  </a:lnTo>
                  <a:close/>
                </a:path>
              </a:pathLst>
            </a:custGeom>
            <a:grpFill/>
            <a:ln w="11159" cap="flat">
              <a:noFill/>
              <a:prstDash val="solid"/>
              <a:miter/>
            </a:ln>
          </p:spPr>
          <p:txBody>
            <a:bodyPr rtlCol="0" anchor="ctr"/>
            <a:lstStyle/>
            <a:p>
              <a:endParaRPr lang="de-DE" noProof="0" dirty="0"/>
            </a:p>
          </p:txBody>
        </p:sp>
        <p:sp>
          <p:nvSpPr>
            <p:cNvPr id="45" name="Freihandform: Form 44">
              <a:extLst>
                <a:ext uri="{FF2B5EF4-FFF2-40B4-BE49-F238E27FC236}">
                  <a16:creationId xmlns:a16="http://schemas.microsoft.com/office/drawing/2014/main" id="{278303E7-3878-EE7C-E28C-EF4C08BD6A5B}"/>
                </a:ext>
              </a:extLst>
            </p:cNvPr>
            <p:cNvSpPr/>
            <p:nvPr/>
          </p:nvSpPr>
          <p:spPr bwMode="gray">
            <a:xfrm>
              <a:off x="8363223" y="524811"/>
              <a:ext cx="145209" cy="122869"/>
            </a:xfrm>
            <a:custGeom>
              <a:avLst/>
              <a:gdLst>
                <a:gd name="connsiteX0" fmla="*/ 63669 w 145208"/>
                <a:gd name="connsiteY0" fmla="*/ 14521 h 122869"/>
                <a:gd name="connsiteX1" fmla="*/ 0 w 145208"/>
                <a:gd name="connsiteY1" fmla="*/ 14521 h 122869"/>
                <a:gd name="connsiteX2" fmla="*/ 0 w 145208"/>
                <a:gd name="connsiteY2" fmla="*/ 0 h 122869"/>
                <a:gd name="connsiteX3" fmla="*/ 145209 w 145208"/>
                <a:gd name="connsiteY3" fmla="*/ 0 h 122869"/>
                <a:gd name="connsiteX4" fmla="*/ 145209 w 145208"/>
                <a:gd name="connsiteY4" fmla="*/ 14521 h 122869"/>
                <a:gd name="connsiteX5" fmla="*/ 81541 w 145208"/>
                <a:gd name="connsiteY5" fmla="*/ 14521 h 122869"/>
                <a:gd name="connsiteX6" fmla="*/ 81541 w 145208"/>
                <a:gd name="connsiteY6" fmla="*/ 127337 h 122869"/>
                <a:gd name="connsiteX7" fmla="*/ 63669 w 145208"/>
                <a:gd name="connsiteY7"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208" h="122869">
                  <a:moveTo>
                    <a:pt x="63669" y="14521"/>
                  </a:moveTo>
                  <a:lnTo>
                    <a:pt x="0" y="14521"/>
                  </a:lnTo>
                  <a:lnTo>
                    <a:pt x="0" y="0"/>
                  </a:lnTo>
                  <a:lnTo>
                    <a:pt x="145209" y="0"/>
                  </a:lnTo>
                  <a:lnTo>
                    <a:pt x="145209" y="14521"/>
                  </a:lnTo>
                  <a:lnTo>
                    <a:pt x="81541" y="14521"/>
                  </a:lnTo>
                  <a:lnTo>
                    <a:pt x="81541" y="127337"/>
                  </a:lnTo>
                  <a:lnTo>
                    <a:pt x="63669" y="127337"/>
                  </a:lnTo>
                  <a:close/>
                </a:path>
              </a:pathLst>
            </a:custGeom>
            <a:grpFill/>
            <a:ln w="11159" cap="flat">
              <a:noFill/>
              <a:prstDash val="solid"/>
              <a:miter/>
            </a:ln>
          </p:spPr>
          <p:txBody>
            <a:bodyPr rtlCol="0" anchor="ctr"/>
            <a:lstStyle/>
            <a:p>
              <a:endParaRPr lang="de-DE" noProof="0" dirty="0"/>
            </a:p>
          </p:txBody>
        </p:sp>
        <p:sp>
          <p:nvSpPr>
            <p:cNvPr id="46" name="Freihandform: Form 45">
              <a:extLst>
                <a:ext uri="{FF2B5EF4-FFF2-40B4-BE49-F238E27FC236}">
                  <a16:creationId xmlns:a16="http://schemas.microsoft.com/office/drawing/2014/main" id="{49F7D783-AD21-4B89-ACB4-CC15D685E0B1}"/>
                </a:ext>
              </a:extLst>
            </p:cNvPr>
            <p:cNvSpPr/>
            <p:nvPr/>
          </p:nvSpPr>
          <p:spPr bwMode="gray">
            <a:xfrm>
              <a:off x="8528538"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6755 w 122869"/>
                <a:gd name="connsiteY3" fmla="*/ 14521 h 122869"/>
                <a:gd name="connsiteX4" fmla="*/ 16755 w 122869"/>
                <a:gd name="connsiteY4" fmla="*/ 54733 h 122869"/>
                <a:gd name="connsiteX5" fmla="*/ 120635 w 122869"/>
                <a:gd name="connsiteY5" fmla="*/ 54733 h 122869"/>
                <a:gd name="connsiteX6" fmla="*/ 120635 w 122869"/>
                <a:gd name="connsiteY6" fmla="*/ 69253 h 122869"/>
                <a:gd name="connsiteX7" fmla="*/ 16755 w 122869"/>
                <a:gd name="connsiteY7" fmla="*/ 69253 h 122869"/>
                <a:gd name="connsiteX8" fmla="*/ 16755 w 122869"/>
                <a:gd name="connsiteY8" fmla="*/ 112816 h 122869"/>
                <a:gd name="connsiteX9" fmla="*/ 125103 w 122869"/>
                <a:gd name="connsiteY9" fmla="*/ 112816 h 122869"/>
                <a:gd name="connsiteX10" fmla="*/ 125103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6755" y="14521"/>
                  </a:lnTo>
                  <a:lnTo>
                    <a:pt x="16755" y="54733"/>
                  </a:lnTo>
                  <a:lnTo>
                    <a:pt x="120635" y="54733"/>
                  </a:lnTo>
                  <a:lnTo>
                    <a:pt x="120635" y="69253"/>
                  </a:lnTo>
                  <a:lnTo>
                    <a:pt x="16755" y="69253"/>
                  </a:lnTo>
                  <a:lnTo>
                    <a:pt x="16755" y="112816"/>
                  </a:lnTo>
                  <a:lnTo>
                    <a:pt x="125103" y="112816"/>
                  </a:lnTo>
                  <a:lnTo>
                    <a:pt x="125103" y="127337"/>
                  </a:lnTo>
                  <a:lnTo>
                    <a:pt x="0" y="127337"/>
                  </a:lnTo>
                  <a:close/>
                </a:path>
              </a:pathLst>
            </a:custGeom>
            <a:grpFill/>
            <a:ln w="11159" cap="flat">
              <a:noFill/>
              <a:prstDash val="solid"/>
              <a:miter/>
            </a:ln>
          </p:spPr>
          <p:txBody>
            <a:bodyPr rtlCol="0" anchor="ctr"/>
            <a:lstStyle/>
            <a:p>
              <a:endParaRPr lang="de-DE" noProof="0" dirty="0"/>
            </a:p>
          </p:txBody>
        </p:sp>
      </p:grpSp>
      <p:grpSp>
        <p:nvGrpSpPr>
          <p:cNvPr id="61" name="Gruppieren 60">
            <a:extLst>
              <a:ext uri="{FF2B5EF4-FFF2-40B4-BE49-F238E27FC236}">
                <a16:creationId xmlns:a16="http://schemas.microsoft.com/office/drawing/2014/main" id="{9DF48C60-A029-0BA2-55AF-353FBF40E66C}"/>
              </a:ext>
            </a:extLst>
          </p:cNvPr>
          <p:cNvGrpSpPr>
            <a:grpSpLocks noGrp="1" noUngrp="1" noRot="1" noMove="1" noResize="1"/>
          </p:cNvGrpSpPr>
          <p:nvPr userDrawn="1"/>
        </p:nvGrpSpPr>
        <p:grpSpPr>
          <a:xfrm>
            <a:off x="-397135" y="-285647"/>
            <a:ext cx="12980837" cy="7436928"/>
            <a:chOff x="-397135" y="-285647"/>
            <a:chExt cx="12980837" cy="7436928"/>
          </a:xfrm>
        </p:grpSpPr>
        <p:cxnSp>
          <p:nvCxnSpPr>
            <p:cNvPr id="30" name="Gerade Verbindung 49">
              <a:extLst>
                <a:ext uri="{FF2B5EF4-FFF2-40B4-BE49-F238E27FC236}">
                  <a16:creationId xmlns:a16="http://schemas.microsoft.com/office/drawing/2014/main" id="{BF15298B-4232-95DA-45E2-80A4B4B4770A}"/>
                </a:ext>
              </a:extLst>
            </p:cNvPr>
            <p:cNvCxnSpPr>
              <a:cxnSpLocks noGrp="1" noRot="1" noMove="1" noResize="1" noEditPoints="1" noAdjustHandles="1" noChangeArrowheads="1" noChangeShapeType="1"/>
            </p:cNvCxnSpPr>
            <p:nvPr userDrawn="1"/>
          </p:nvCxnSpPr>
          <p:spPr>
            <a:xfrm rot="5400000" flipH="1">
              <a:off x="416973" y="-199383"/>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Gerade Verbindung 53">
              <a:extLst>
                <a:ext uri="{FF2B5EF4-FFF2-40B4-BE49-F238E27FC236}">
                  <a16:creationId xmlns:a16="http://schemas.microsoft.com/office/drawing/2014/main" id="{745EFA03-6FA7-0BB2-812E-51B905785E88}"/>
                </a:ext>
              </a:extLst>
            </p:cNvPr>
            <p:cNvCxnSpPr>
              <a:cxnSpLocks noGrp="1" noRot="1" noMove="1" noResize="1" noEditPoints="1" noAdjustHandles="1" noChangeArrowheads="1" noChangeShapeType="1"/>
            </p:cNvCxnSpPr>
            <p:nvPr userDrawn="1"/>
          </p:nvCxnSpPr>
          <p:spPr>
            <a:xfrm rot="5400000" flipH="1">
              <a:off x="11603026" y="-199383"/>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Gerade Verbindung 56">
              <a:extLst>
                <a:ext uri="{FF2B5EF4-FFF2-40B4-BE49-F238E27FC236}">
                  <a16:creationId xmlns:a16="http://schemas.microsoft.com/office/drawing/2014/main" id="{C957E2EE-4148-794A-BFCD-74F8113F3C17}"/>
                </a:ext>
              </a:extLst>
            </p:cNvPr>
            <p:cNvCxnSpPr>
              <a:cxnSpLocks noGrp="1" noRot="1" noMove="1" noResize="1" noEditPoints="1" noAdjustHandles="1" noChangeArrowheads="1" noChangeShapeType="1"/>
            </p:cNvCxnSpPr>
            <p:nvPr userDrawn="1"/>
          </p:nvCxnSpPr>
          <p:spPr>
            <a:xfrm rot="5400000" flipH="1">
              <a:off x="416973" y="7065017"/>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Gerade Verbindung 60">
              <a:extLst>
                <a:ext uri="{FF2B5EF4-FFF2-40B4-BE49-F238E27FC236}">
                  <a16:creationId xmlns:a16="http://schemas.microsoft.com/office/drawing/2014/main" id="{2D3F0F76-1C9F-2BC9-F733-BE68B05EAE9F}"/>
                </a:ext>
              </a:extLst>
            </p:cNvPr>
            <p:cNvCxnSpPr>
              <a:cxnSpLocks noGrp="1" noRot="1" noMove="1" noResize="1" noEditPoints="1" noAdjustHandles="1" noChangeArrowheads="1" noChangeShapeType="1"/>
            </p:cNvCxnSpPr>
            <p:nvPr userDrawn="1"/>
          </p:nvCxnSpPr>
          <p:spPr>
            <a:xfrm rot="5400000" flipH="1">
              <a:off x="11603026" y="7065017"/>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Gerade Verbindung 43">
              <a:extLst>
                <a:ext uri="{FF2B5EF4-FFF2-40B4-BE49-F238E27FC236}">
                  <a16:creationId xmlns:a16="http://schemas.microsoft.com/office/drawing/2014/main" id="{68C49FEA-DDAD-AE90-B0B2-5AED35247997}"/>
                </a:ext>
              </a:extLst>
            </p:cNvPr>
            <p:cNvCxnSpPr>
              <a:cxnSpLocks noGrp="1" noRot="1" noMove="1" noResize="1" noEditPoints="1" noAdjustHandles="1" noChangeArrowheads="1" noChangeShapeType="1"/>
            </p:cNvCxnSpPr>
            <p:nvPr userDrawn="1"/>
          </p:nvCxnSpPr>
          <p:spPr>
            <a:xfrm flipH="1">
              <a:off x="-397135" y="69215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Gerade Verbindung 47">
              <a:extLst>
                <a:ext uri="{FF2B5EF4-FFF2-40B4-BE49-F238E27FC236}">
                  <a16:creationId xmlns:a16="http://schemas.microsoft.com/office/drawing/2014/main" id="{2DC64325-580B-55E7-EDA8-F799C5BB2C32}"/>
                </a:ext>
              </a:extLst>
            </p:cNvPr>
            <p:cNvCxnSpPr>
              <a:cxnSpLocks noGrp="1" noRot="1" noMove="1" noResize="1" noEditPoints="1" noAdjustHandles="1" noChangeArrowheads="1" noChangeShapeType="1"/>
            </p:cNvCxnSpPr>
            <p:nvPr userDrawn="1"/>
          </p:nvCxnSpPr>
          <p:spPr>
            <a:xfrm flipH="1">
              <a:off x="-397135" y="5697538"/>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Gerade Verbindung 48">
              <a:extLst>
                <a:ext uri="{FF2B5EF4-FFF2-40B4-BE49-F238E27FC236}">
                  <a16:creationId xmlns:a16="http://schemas.microsoft.com/office/drawing/2014/main" id="{5BA86094-28AE-4938-F6C5-35D8BEFB6391}"/>
                </a:ext>
              </a:extLst>
            </p:cNvPr>
            <p:cNvCxnSpPr>
              <a:cxnSpLocks noGrp="1" noRot="1" noMove="1" noResize="1" noEditPoints="1" noAdjustHandles="1" noChangeArrowheads="1" noChangeShapeType="1"/>
            </p:cNvCxnSpPr>
            <p:nvPr userDrawn="1"/>
          </p:nvCxnSpPr>
          <p:spPr>
            <a:xfrm flipH="1">
              <a:off x="-397135" y="594995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Gerade Verbindung 5">
              <a:extLst>
                <a:ext uri="{FF2B5EF4-FFF2-40B4-BE49-F238E27FC236}">
                  <a16:creationId xmlns:a16="http://schemas.microsoft.com/office/drawing/2014/main" id="{EB975F75-581C-A404-1B6C-3F9298A8FC8B}"/>
                </a:ext>
              </a:extLst>
            </p:cNvPr>
            <p:cNvCxnSpPr>
              <a:cxnSpLocks noGrp="1" noRot="1" noMove="1" noResize="1" noEditPoints="1" noAdjustHandles="1" noChangeArrowheads="1" noChangeShapeType="1"/>
            </p:cNvCxnSpPr>
            <p:nvPr userDrawn="1"/>
          </p:nvCxnSpPr>
          <p:spPr>
            <a:xfrm flipH="1">
              <a:off x="-397135" y="386080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Gerade Verbindung 5">
              <a:extLst>
                <a:ext uri="{FF2B5EF4-FFF2-40B4-BE49-F238E27FC236}">
                  <a16:creationId xmlns:a16="http://schemas.microsoft.com/office/drawing/2014/main" id="{5EE75F96-612E-037E-642D-07696AF4B168}"/>
                </a:ext>
              </a:extLst>
            </p:cNvPr>
            <p:cNvCxnSpPr>
              <a:cxnSpLocks noGrp="1" noRot="1" noMove="1" noResize="1" noEditPoints="1" noAdjustHandles="1" noChangeArrowheads="1" noChangeShapeType="1"/>
            </p:cNvCxnSpPr>
            <p:nvPr userDrawn="1"/>
          </p:nvCxnSpPr>
          <p:spPr>
            <a:xfrm flipH="1">
              <a:off x="-397135" y="4005263"/>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Gerade Verbindung 64">
              <a:extLst>
                <a:ext uri="{FF2B5EF4-FFF2-40B4-BE49-F238E27FC236}">
                  <a16:creationId xmlns:a16="http://schemas.microsoft.com/office/drawing/2014/main" id="{C85C1880-7B29-16B4-B38C-2D66015F03F7}"/>
                </a:ext>
              </a:extLst>
            </p:cNvPr>
            <p:cNvCxnSpPr>
              <a:cxnSpLocks noGrp="1" noRot="1" noMove="1" noResize="1" noEditPoints="1" noAdjustHandles="1" noChangeArrowheads="1" noChangeShapeType="1"/>
            </p:cNvCxnSpPr>
            <p:nvPr userDrawn="1"/>
          </p:nvCxnSpPr>
          <p:spPr>
            <a:xfrm flipH="1">
              <a:off x="12353665" y="69215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Gerade Verbindung 68">
              <a:extLst>
                <a:ext uri="{FF2B5EF4-FFF2-40B4-BE49-F238E27FC236}">
                  <a16:creationId xmlns:a16="http://schemas.microsoft.com/office/drawing/2014/main" id="{C3B93383-0018-3C00-8088-368AC52C79AB}"/>
                </a:ext>
              </a:extLst>
            </p:cNvPr>
            <p:cNvCxnSpPr>
              <a:cxnSpLocks noGrp="1" noRot="1" noMove="1" noResize="1" noEditPoints="1" noAdjustHandles="1" noChangeArrowheads="1" noChangeShapeType="1"/>
            </p:cNvCxnSpPr>
            <p:nvPr userDrawn="1"/>
          </p:nvCxnSpPr>
          <p:spPr>
            <a:xfrm flipH="1">
              <a:off x="12353665" y="5697538"/>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Gerade Verbindung 69">
              <a:extLst>
                <a:ext uri="{FF2B5EF4-FFF2-40B4-BE49-F238E27FC236}">
                  <a16:creationId xmlns:a16="http://schemas.microsoft.com/office/drawing/2014/main" id="{4CD7639F-5324-5DF8-D51F-2DB6618466FC}"/>
                </a:ext>
              </a:extLst>
            </p:cNvPr>
            <p:cNvCxnSpPr>
              <a:cxnSpLocks noGrp="1" noRot="1" noMove="1" noResize="1" noEditPoints="1" noAdjustHandles="1" noChangeArrowheads="1" noChangeShapeType="1"/>
            </p:cNvCxnSpPr>
            <p:nvPr userDrawn="1"/>
          </p:nvCxnSpPr>
          <p:spPr>
            <a:xfrm flipH="1">
              <a:off x="12353665" y="594995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Gerade Verbindung 63">
              <a:extLst>
                <a:ext uri="{FF2B5EF4-FFF2-40B4-BE49-F238E27FC236}">
                  <a16:creationId xmlns:a16="http://schemas.microsoft.com/office/drawing/2014/main" id="{C601184A-D2E0-2427-02E8-5174446DD648}"/>
                </a:ext>
              </a:extLst>
            </p:cNvPr>
            <p:cNvCxnSpPr>
              <a:cxnSpLocks noGrp="1" noRot="1" noMove="1" noResize="1" noEditPoints="1" noAdjustHandles="1" noChangeArrowheads="1" noChangeShapeType="1"/>
            </p:cNvCxnSpPr>
            <p:nvPr userDrawn="1"/>
          </p:nvCxnSpPr>
          <p:spPr>
            <a:xfrm flipH="1">
              <a:off x="12353665" y="3860800"/>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Gerade Verbindung 63">
              <a:extLst>
                <a:ext uri="{FF2B5EF4-FFF2-40B4-BE49-F238E27FC236}">
                  <a16:creationId xmlns:a16="http://schemas.microsoft.com/office/drawing/2014/main" id="{7040427B-3BD9-F751-5E83-4A41394D04B2}"/>
                </a:ext>
              </a:extLst>
            </p:cNvPr>
            <p:cNvCxnSpPr>
              <a:cxnSpLocks noGrp="1" noRot="1" noMove="1" noResize="1" noEditPoints="1" noAdjustHandles="1" noChangeArrowheads="1" noChangeShapeType="1"/>
            </p:cNvCxnSpPr>
            <p:nvPr userDrawn="1"/>
          </p:nvCxnSpPr>
          <p:spPr>
            <a:xfrm flipH="1">
              <a:off x="12353665" y="4005263"/>
              <a:ext cx="2300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Gerade Verbindung 51">
              <a:extLst>
                <a:ext uri="{FF2B5EF4-FFF2-40B4-BE49-F238E27FC236}">
                  <a16:creationId xmlns:a16="http://schemas.microsoft.com/office/drawing/2014/main" id="{C324216A-543B-0985-6538-CE00647C701D}"/>
                </a:ext>
              </a:extLst>
            </p:cNvPr>
            <p:cNvCxnSpPr>
              <a:cxnSpLocks noGrp="1" noRot="1" noMove="1" noResize="1" noEditPoints="1" noAdjustHandles="1" noChangeArrowheads="1" noChangeShapeType="1"/>
            </p:cNvCxnSpPr>
            <p:nvPr userDrawn="1"/>
          </p:nvCxnSpPr>
          <p:spPr>
            <a:xfrm rot="5400000" flipH="1">
              <a:off x="5865274" y="7065017"/>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Gerade Verbindung 52">
              <a:extLst>
                <a:ext uri="{FF2B5EF4-FFF2-40B4-BE49-F238E27FC236}">
                  <a16:creationId xmlns:a16="http://schemas.microsoft.com/office/drawing/2014/main" id="{C73DB996-C4AE-9393-F802-CB510699C295}"/>
                </a:ext>
              </a:extLst>
            </p:cNvPr>
            <p:cNvCxnSpPr>
              <a:cxnSpLocks noGrp="1" noRot="1" noMove="1" noResize="1" noEditPoints="1" noAdjustHandles="1" noChangeArrowheads="1" noChangeShapeType="1"/>
            </p:cNvCxnSpPr>
            <p:nvPr userDrawn="1"/>
          </p:nvCxnSpPr>
          <p:spPr>
            <a:xfrm rot="5400000" flipH="1">
              <a:off x="6154199" y="7065017"/>
              <a:ext cx="1725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5" name="Gruppieren 74">
            <a:extLst>
              <a:ext uri="{FF2B5EF4-FFF2-40B4-BE49-F238E27FC236}">
                <a16:creationId xmlns:a16="http://schemas.microsoft.com/office/drawing/2014/main" id="{0A9C12F1-48B4-D325-C3A8-4E1FA4077590}"/>
              </a:ext>
            </a:extLst>
          </p:cNvPr>
          <p:cNvGrpSpPr>
            <a:grpSpLocks/>
          </p:cNvGrpSpPr>
          <p:nvPr userDrawn="1"/>
        </p:nvGrpSpPr>
        <p:grpSpPr bwMode="gray">
          <a:xfrm>
            <a:off x="10781307" y="6563300"/>
            <a:ext cx="910618" cy="95164"/>
            <a:chOff x="7685663" y="6316413"/>
            <a:chExt cx="961953" cy="100529"/>
          </a:xfrm>
        </p:grpSpPr>
        <p:sp>
          <p:nvSpPr>
            <p:cNvPr id="76" name="Rechteck 75">
              <a:extLst>
                <a:ext uri="{FF2B5EF4-FFF2-40B4-BE49-F238E27FC236}">
                  <a16:creationId xmlns:a16="http://schemas.microsoft.com/office/drawing/2014/main" id="{AA82BDDF-BC0E-D7EA-C831-5BC483CD29F7}"/>
                </a:ext>
              </a:extLst>
            </p:cNvPr>
            <p:cNvSpPr/>
            <p:nvPr/>
          </p:nvSpPr>
          <p:spPr bwMode="gray">
            <a:xfrm>
              <a:off x="7685663" y="6316413"/>
              <a:ext cx="100529" cy="100529"/>
            </a:xfrm>
            <a:prstGeom prst="rect">
              <a:avLst/>
            </a:prstGeom>
            <a:solidFill>
              <a:srgbClr val="003D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77" name="Rechteck 76">
              <a:extLst>
                <a:ext uri="{FF2B5EF4-FFF2-40B4-BE49-F238E27FC236}">
                  <a16:creationId xmlns:a16="http://schemas.microsoft.com/office/drawing/2014/main" id="{8D5E5193-0A9D-1D38-2867-61658133FC55}"/>
                </a:ext>
              </a:extLst>
            </p:cNvPr>
            <p:cNvSpPr/>
            <p:nvPr/>
          </p:nvSpPr>
          <p:spPr bwMode="gray">
            <a:xfrm>
              <a:off x="7858128" y="6316413"/>
              <a:ext cx="100529" cy="100529"/>
            </a:xfrm>
            <a:prstGeom prst="rect">
              <a:avLst/>
            </a:prstGeom>
            <a:solidFill>
              <a:srgbClr val="00852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78" name="Rechteck 77">
              <a:extLst>
                <a:ext uri="{FF2B5EF4-FFF2-40B4-BE49-F238E27FC236}">
                  <a16:creationId xmlns:a16="http://schemas.microsoft.com/office/drawing/2014/main" id="{F80252A3-788E-DA1F-DF20-F9E60D1BE909}"/>
                </a:ext>
              </a:extLst>
            </p:cNvPr>
            <p:cNvSpPr/>
            <p:nvPr/>
          </p:nvSpPr>
          <p:spPr bwMode="gray">
            <a:xfrm>
              <a:off x="8030593" y="6316413"/>
              <a:ext cx="100529" cy="100529"/>
            </a:xfrm>
            <a:prstGeom prst="rect">
              <a:avLst/>
            </a:prstGeom>
            <a:solidFill>
              <a:srgbClr val="5907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79" name="Rechteck 78">
              <a:extLst>
                <a:ext uri="{FF2B5EF4-FFF2-40B4-BE49-F238E27FC236}">
                  <a16:creationId xmlns:a16="http://schemas.microsoft.com/office/drawing/2014/main" id="{A3A2ED31-FEC4-A5DC-E438-15379B6F133B}"/>
                </a:ext>
              </a:extLst>
            </p:cNvPr>
            <p:cNvSpPr/>
            <p:nvPr/>
          </p:nvSpPr>
          <p:spPr bwMode="gray">
            <a:xfrm>
              <a:off x="8203057" y="6316413"/>
              <a:ext cx="100529" cy="100529"/>
            </a:xfrm>
            <a:prstGeom prst="rect">
              <a:avLst/>
            </a:prstGeom>
            <a:solidFill>
              <a:srgbClr val="FFB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80" name="Rechteck 79">
              <a:extLst>
                <a:ext uri="{FF2B5EF4-FFF2-40B4-BE49-F238E27FC236}">
                  <a16:creationId xmlns:a16="http://schemas.microsoft.com/office/drawing/2014/main" id="{989DD96E-5AF6-1656-3418-7453E41E3CB0}"/>
                </a:ext>
              </a:extLst>
            </p:cNvPr>
            <p:cNvSpPr/>
            <p:nvPr/>
          </p:nvSpPr>
          <p:spPr bwMode="gray">
            <a:xfrm>
              <a:off x="8375522" y="6316413"/>
              <a:ext cx="100529" cy="100529"/>
            </a:xfrm>
            <a:prstGeom prst="rect">
              <a:avLst/>
            </a:prstGeom>
            <a:solidFill>
              <a:srgbClr val="D5003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sp>
          <p:nvSpPr>
            <p:cNvPr id="81" name="Rechteck 80">
              <a:extLst>
                <a:ext uri="{FF2B5EF4-FFF2-40B4-BE49-F238E27FC236}">
                  <a16:creationId xmlns:a16="http://schemas.microsoft.com/office/drawing/2014/main" id="{C6CB0D8E-8918-B022-4CFD-22E92DB67781}"/>
                </a:ext>
              </a:extLst>
            </p:cNvPr>
            <p:cNvSpPr/>
            <p:nvPr/>
          </p:nvSpPr>
          <p:spPr bwMode="gray">
            <a:xfrm>
              <a:off x="8547087" y="6316413"/>
              <a:ext cx="100529" cy="100529"/>
            </a:xfrm>
            <a:prstGeom prst="rect">
              <a:avLst/>
            </a:prstGeom>
            <a:solidFill>
              <a:srgbClr val="62341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Tahoma"/>
                <a:ea typeface="+mn-ea"/>
                <a:cs typeface="+mn-cs"/>
              </a:endParaRPr>
            </a:p>
          </p:txBody>
        </p:sp>
      </p:grpSp>
    </p:spTree>
    <p:extLst>
      <p:ext uri="{BB962C8B-B14F-4D97-AF65-F5344CB8AC3E}">
        <p14:creationId xmlns:p14="http://schemas.microsoft.com/office/powerpoint/2010/main" val="1713384816"/>
      </p:ext>
    </p:extLst>
  </p:cSld>
  <p:clrMap bg1="lt1" tx1="dk1" bg2="lt2" tx2="dk2" accent1="accent1" accent2="accent2" accent3="accent3" accent4="accent4" accent5="accent5" accent6="accent6" hlink="hlink" folHlink="folHlink"/>
  <p:sldLayoutIdLst>
    <p:sldLayoutId id="2147483673" r:id="rId1"/>
    <p:sldLayoutId id="2147483679" r:id="rId2"/>
    <p:sldLayoutId id="2147483685" r:id="rId3"/>
  </p:sldLayoutIdLst>
  <p:hf hdr="0" dt="0"/>
  <p:txStyles>
    <p:titleStyle>
      <a:lvl1pPr algn="l" defTabSz="914400" rtl="0" eaLnBrk="1" latinLnBrk="0" hangingPunct="1">
        <a:lnSpc>
          <a:spcPct val="100000"/>
        </a:lnSpc>
        <a:spcBef>
          <a:spcPct val="0"/>
        </a:spcBef>
        <a:buNone/>
        <a:defRPr sz="2400" b="0" kern="1200" baseline="0">
          <a:solidFill>
            <a:schemeClr val="bg1"/>
          </a:solidFill>
          <a:latin typeface="+mj-lt"/>
          <a:ea typeface="+mj-ea"/>
          <a:cs typeface="+mj-cs"/>
        </a:defRPr>
      </a:lvl1pPr>
    </p:titleStyle>
    <p:bodyStyle>
      <a:lvl1pPr marL="180000" indent="-180975" algn="l" defTabSz="914400" rtl="0" eaLnBrk="1" latinLnBrk="0" hangingPunct="1">
        <a:lnSpc>
          <a:spcPct val="100000"/>
        </a:lnSpc>
        <a:spcBef>
          <a:spcPts val="600"/>
        </a:spcBef>
        <a:spcAft>
          <a:spcPts val="0"/>
        </a:spcAft>
        <a:buClr>
          <a:schemeClr val="tx2"/>
        </a:buClr>
        <a:buFont typeface="Wingdings" pitchFamily="2" charset="2"/>
        <a:buChar char="§"/>
        <a:defRPr lang="de-DE" sz="1600" kern="1200" dirty="0" smtClean="0">
          <a:solidFill>
            <a:schemeClr val="tx2"/>
          </a:solidFill>
          <a:latin typeface="+mn-lt"/>
          <a:ea typeface="Tahoma" pitchFamily="34" charset="0"/>
          <a:cs typeface="Tahoma" pitchFamily="34" charset="0"/>
        </a:defRPr>
      </a:lvl1pPr>
      <a:lvl2pPr marL="360000" indent="-180975" algn="l" defTabSz="914400" rtl="0" eaLnBrk="1" latinLnBrk="0" hangingPunct="1">
        <a:lnSpc>
          <a:spcPct val="100000"/>
        </a:lnSpc>
        <a:spcBef>
          <a:spcPts val="600"/>
        </a:spcBef>
        <a:spcAft>
          <a:spcPts val="0"/>
        </a:spcAft>
        <a:buClr>
          <a:schemeClr val="tx2"/>
        </a:buClr>
        <a:buFont typeface="Wingdings" pitchFamily="2" charset="2"/>
        <a:buChar char="§"/>
        <a:defRPr lang="de-DE" sz="1600" kern="1200" dirty="0" smtClean="0">
          <a:solidFill>
            <a:schemeClr val="tx2"/>
          </a:solidFill>
          <a:latin typeface="+mn-lt"/>
          <a:ea typeface="Tahoma" pitchFamily="34" charset="0"/>
          <a:cs typeface="Tahoma" pitchFamily="34" charset="0"/>
        </a:defRPr>
      </a:lvl2pPr>
      <a:lvl3pPr marL="540000" indent="-180975" algn="l" defTabSz="914400" rtl="0" eaLnBrk="1" latinLnBrk="0" hangingPunct="1">
        <a:lnSpc>
          <a:spcPct val="100000"/>
        </a:lnSpc>
        <a:spcBef>
          <a:spcPts val="600"/>
        </a:spcBef>
        <a:spcAft>
          <a:spcPts val="0"/>
        </a:spcAft>
        <a:buClr>
          <a:schemeClr val="tx2"/>
        </a:buClr>
        <a:buFont typeface="Wingdings" pitchFamily="2" charset="2"/>
        <a:buChar char="§"/>
        <a:defRPr lang="de-DE" sz="1600" kern="1200" dirty="0" smtClean="0">
          <a:solidFill>
            <a:schemeClr val="tx2"/>
          </a:solidFill>
          <a:latin typeface="+mn-lt"/>
          <a:ea typeface="Tahoma" pitchFamily="34" charset="0"/>
          <a:cs typeface="Tahoma" pitchFamily="34" charset="0"/>
        </a:defRPr>
      </a:lvl3pPr>
      <a:lvl4pPr marL="720000" indent="-180975" algn="l" defTabSz="914400" rtl="0" eaLnBrk="1" latinLnBrk="0" hangingPunct="1">
        <a:lnSpc>
          <a:spcPct val="100000"/>
        </a:lnSpc>
        <a:spcBef>
          <a:spcPts val="600"/>
        </a:spcBef>
        <a:spcAft>
          <a:spcPts val="0"/>
        </a:spcAft>
        <a:buClr>
          <a:schemeClr val="tx2"/>
        </a:buClr>
        <a:buFont typeface="Wingdings" pitchFamily="2" charset="2"/>
        <a:buChar char="§"/>
        <a:defRPr lang="de-DE" sz="1600" kern="1200" dirty="0" smtClean="0">
          <a:solidFill>
            <a:schemeClr val="tx2"/>
          </a:solidFill>
          <a:latin typeface="+mn-lt"/>
          <a:ea typeface="Tahoma" pitchFamily="34" charset="0"/>
          <a:cs typeface="Tahoma" pitchFamily="34" charset="0"/>
        </a:defRPr>
      </a:lvl4pPr>
      <a:lvl5pPr marL="900000" indent="-180975" algn="l" defTabSz="914400" rtl="0" eaLnBrk="1" latinLnBrk="0" hangingPunct="1">
        <a:lnSpc>
          <a:spcPct val="100000"/>
        </a:lnSpc>
        <a:spcBef>
          <a:spcPts val="600"/>
        </a:spcBef>
        <a:spcAft>
          <a:spcPts val="0"/>
        </a:spcAft>
        <a:buClr>
          <a:schemeClr val="tx2"/>
        </a:buClr>
        <a:buFont typeface="Wingdings" pitchFamily="2" charset="2"/>
        <a:buChar char="§"/>
        <a:defRPr lang="en-US" sz="1600" kern="1200" dirty="0">
          <a:solidFill>
            <a:schemeClr val="tx2"/>
          </a:solidFill>
          <a:latin typeface="+mn-lt"/>
          <a:ea typeface="Tahoma" pitchFamily="34" charset="0"/>
          <a:cs typeface="Tahoma"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749">
          <p15:clr>
            <a:srgbClr val="F26B43"/>
          </p15:clr>
        </p15:guide>
        <p15:guide id="3" pos="3931">
          <p15:clr>
            <a:srgbClr val="F26B43"/>
          </p15:clr>
        </p15:guide>
        <p15:guide id="5" orient="horz" pos="1071">
          <p15:clr>
            <a:srgbClr val="F26B43"/>
          </p15:clr>
        </p15:guide>
        <p15:guide id="6" orient="horz" pos="1294">
          <p15:clr>
            <a:srgbClr val="F26B43"/>
          </p15:clr>
        </p15:guide>
        <p15:guide id="7" orient="horz" pos="2432">
          <p15:clr>
            <a:srgbClr val="F26B43"/>
          </p15:clr>
        </p15:guide>
        <p15:guide id="8" orient="horz" pos="2523">
          <p15:clr>
            <a:srgbClr val="F26B43"/>
          </p15:clr>
        </p15:guide>
        <p15:guide id="9" orient="horz" pos="3589">
          <p15:clr>
            <a:srgbClr val="F26B43"/>
          </p15:clr>
        </p15:guide>
        <p15:guide id="10" orient="horz" pos="3748">
          <p15:clr>
            <a:srgbClr val="F26B43"/>
          </p15:clr>
        </p15:guide>
        <p15:guide id="11" pos="316">
          <p15:clr>
            <a:srgbClr val="F26B43"/>
          </p15:clr>
        </p15:guide>
        <p15:guide id="12" pos="7364">
          <p15:clr>
            <a:srgbClr val="F26B43"/>
          </p15:clr>
        </p15:guide>
        <p15:guide id="13" orient="horz" pos="4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2.xml"/><Relationship Id="rId1" Type="http://schemas.openxmlformats.org/officeDocument/2006/relationships/tags" Target="../tags/tag29.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2.xml"/><Relationship Id="rId1" Type="http://schemas.openxmlformats.org/officeDocument/2006/relationships/tags" Target="../tags/tag30.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2.xml"/><Relationship Id="rId1" Type="http://schemas.openxmlformats.org/officeDocument/2006/relationships/tags" Target="../tags/tag31.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2.xml"/><Relationship Id="rId1" Type="http://schemas.openxmlformats.org/officeDocument/2006/relationships/tags" Target="../tags/tag32.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2.xml"/><Relationship Id="rId1" Type="http://schemas.openxmlformats.org/officeDocument/2006/relationships/tags" Target="../tags/tag33.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2.xml"/><Relationship Id="rId1" Type="http://schemas.openxmlformats.org/officeDocument/2006/relationships/tags" Target="../tags/tag34.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2.xml"/><Relationship Id="rId1" Type="http://schemas.openxmlformats.org/officeDocument/2006/relationships/tags" Target="../tags/tag35.xml"/><Relationship Id="rId5" Type="http://schemas.openxmlformats.org/officeDocument/2006/relationships/hyperlink" Target="https://www.upov.int/edocs/expndocs/en/upov_exn_edv.pdf" TargetMode="Externa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92FDC-401A-C123-47C6-B6A09C9EA459}"/>
            </a:ext>
          </a:extLst>
        </p:cNvPr>
        <p:cNvGrpSpPr/>
        <p:nvPr/>
      </p:nvGrpSpPr>
      <p:grpSpPr>
        <a:xfrm>
          <a:off x="0" y="0"/>
          <a:ext cx="0" cy="0"/>
          <a:chOff x="0" y="0"/>
          <a:chExt cx="0" cy="0"/>
        </a:xfrm>
      </p:grpSpPr>
      <p:pic>
        <p:nvPicPr>
          <p:cNvPr id="6" name="Bildplatzhalter 5">
            <a:extLst>
              <a:ext uri="{FF2B5EF4-FFF2-40B4-BE49-F238E27FC236}">
                <a16:creationId xmlns:a16="http://schemas.microsoft.com/office/drawing/2014/main" id="{B49A6AE7-E5E0-A98C-B7E3-DB30B2C04132}"/>
              </a:ext>
            </a:extLst>
          </p:cNvPr>
          <p:cNvPicPr>
            <a:picLocks noGrp="1" noRot="1" noChangeAspect="1" noMove="1" noResize="1" noEditPoints="1" noAdjustHandles="1" noChangeArrowheads="1" noChangeShapeType="1" noCrop="1"/>
          </p:cNvPicPr>
          <p:nvPr>
            <p:ph type="pic" sz="quarter" idx="10"/>
          </p:nvPr>
        </p:nvPicPr>
        <p:blipFill>
          <a:blip r:embed="rId2">
            <a:extLst>
              <a:ext uri="{28A0092B-C50C-407E-A947-70E740481C1C}">
                <a14:useLocalDpi xmlns:a14="http://schemas.microsoft.com/office/drawing/2010/main" val="0"/>
              </a:ext>
            </a:extLst>
          </a:blip>
          <a:srcRect t="31" b="31"/>
          <a:stretch/>
        </p:blipFill>
        <p:spPr/>
      </p:pic>
      <p:sp>
        <p:nvSpPr>
          <p:cNvPr id="2" name="Rechteck 1">
            <a:extLst>
              <a:ext uri="{FF2B5EF4-FFF2-40B4-BE49-F238E27FC236}">
                <a16:creationId xmlns:a16="http://schemas.microsoft.com/office/drawing/2014/main" id="{508B5E5D-71C4-E6A6-CB57-66910049C94E}"/>
              </a:ext>
            </a:extLst>
          </p:cNvPr>
          <p:cNvSpPr/>
          <p:nvPr/>
        </p:nvSpPr>
        <p:spPr>
          <a:xfrm>
            <a:off x="197963" y="2988297"/>
            <a:ext cx="7990712" cy="2961653"/>
          </a:xfrm>
          <a:prstGeom prst="rect">
            <a:avLst/>
          </a:prstGeom>
          <a:solidFill>
            <a:srgbClr val="008522">
              <a:alpha val="27843"/>
            </a:srgbClr>
          </a:solidFill>
          <a:ln>
            <a:noFill/>
          </a:ln>
          <a:effectLst>
            <a:softEdge rad="635000"/>
          </a:effectLst>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t"/>
          <a:lstStyle/>
          <a:p>
            <a:pPr algn="l"/>
            <a:endParaRPr lang="de-DE" sz="1200" dirty="0">
              <a:solidFill>
                <a:schemeClr val="bg1"/>
              </a:solidFill>
            </a:endParaRPr>
          </a:p>
        </p:txBody>
      </p:sp>
      <p:sp>
        <p:nvSpPr>
          <p:cNvPr id="3" name="Textplatzhalter 2">
            <a:extLst>
              <a:ext uri="{FF2B5EF4-FFF2-40B4-BE49-F238E27FC236}">
                <a16:creationId xmlns:a16="http://schemas.microsoft.com/office/drawing/2014/main" id="{07C1DA6C-A836-3657-4B42-6950D7610482}"/>
              </a:ext>
            </a:extLst>
          </p:cNvPr>
          <p:cNvSpPr>
            <a:spLocks noGrp="1"/>
          </p:cNvSpPr>
          <p:nvPr>
            <p:ph type="body" sz="quarter" idx="12"/>
          </p:nvPr>
        </p:nvSpPr>
        <p:spPr>
          <a:xfrm>
            <a:off x="501651" y="5189707"/>
            <a:ext cx="5251450" cy="215444"/>
          </a:xfrm>
        </p:spPr>
        <p:txBody>
          <a:bodyPr/>
          <a:lstStyle/>
          <a:p>
            <a:r>
              <a:rPr lang="en-GB" b="1" noProof="0" dirty="0"/>
              <a:t>Dr. Gert </a:t>
            </a:r>
            <a:r>
              <a:rPr lang="en-GB" b="1" noProof="0" dirty="0" err="1"/>
              <a:t>Würtenberger</a:t>
            </a:r>
            <a:r>
              <a:rPr lang="en-GB" noProof="0"/>
              <a:t>, Lawyer, </a:t>
            </a:r>
            <a:r>
              <a:rPr lang="en-GB" noProof="0" dirty="0"/>
              <a:t>Munich</a:t>
            </a:r>
          </a:p>
        </p:txBody>
      </p:sp>
      <p:sp>
        <p:nvSpPr>
          <p:cNvPr id="4" name="Textplatzhalter 3">
            <a:extLst>
              <a:ext uri="{FF2B5EF4-FFF2-40B4-BE49-F238E27FC236}">
                <a16:creationId xmlns:a16="http://schemas.microsoft.com/office/drawing/2014/main" id="{6730DA14-B8D0-7170-DC7D-6EA32715232B}"/>
              </a:ext>
            </a:extLst>
          </p:cNvPr>
          <p:cNvSpPr>
            <a:spLocks noGrp="1"/>
          </p:cNvSpPr>
          <p:nvPr>
            <p:ph type="body" sz="quarter" idx="13"/>
          </p:nvPr>
        </p:nvSpPr>
        <p:spPr>
          <a:xfrm>
            <a:off x="501650" y="3860800"/>
            <a:ext cx="7388585" cy="984885"/>
          </a:xfrm>
        </p:spPr>
        <p:txBody>
          <a:bodyPr/>
          <a:lstStyle/>
          <a:p>
            <a:r>
              <a:rPr lang="en-GB" sz="2400" noProof="0" dirty="0"/>
              <a:t>Synergy effects between the patent system and the plant variety protection system</a:t>
            </a:r>
          </a:p>
          <a:p>
            <a:r>
              <a:rPr lang="en-GB" sz="2400" noProof="0" dirty="0"/>
              <a:t>– coherence of the future overall system</a:t>
            </a:r>
          </a:p>
        </p:txBody>
      </p:sp>
      <p:grpSp>
        <p:nvGrpSpPr>
          <p:cNvPr id="9" name="Gruppieren 8">
            <a:extLst>
              <a:ext uri="{FF2B5EF4-FFF2-40B4-BE49-F238E27FC236}">
                <a16:creationId xmlns:a16="http://schemas.microsoft.com/office/drawing/2014/main" id="{C20E9D5C-ABD8-9596-85D1-EE667D9173A7}"/>
              </a:ext>
            </a:extLst>
          </p:cNvPr>
          <p:cNvGrpSpPr>
            <a:grpSpLocks noChangeAspect="1"/>
          </p:cNvGrpSpPr>
          <p:nvPr/>
        </p:nvGrpSpPr>
        <p:grpSpPr bwMode="gray">
          <a:xfrm>
            <a:off x="501650" y="2054225"/>
            <a:ext cx="4328060" cy="339554"/>
            <a:chOff x="6460986" y="477897"/>
            <a:chExt cx="2190421" cy="169783"/>
          </a:xfrm>
          <a:solidFill>
            <a:schemeClr val="bg1"/>
          </a:solidFill>
        </p:grpSpPr>
        <p:sp>
          <p:nvSpPr>
            <p:cNvPr id="10" name="Freihandform: Form 9">
              <a:extLst>
                <a:ext uri="{FF2B5EF4-FFF2-40B4-BE49-F238E27FC236}">
                  <a16:creationId xmlns:a16="http://schemas.microsoft.com/office/drawing/2014/main" id="{D4931D70-DC2E-727D-F11B-00C4E4ADE075}"/>
                </a:ext>
              </a:extLst>
            </p:cNvPr>
            <p:cNvSpPr/>
            <p:nvPr/>
          </p:nvSpPr>
          <p:spPr bwMode="gray">
            <a:xfrm>
              <a:off x="6460986" y="477897"/>
              <a:ext cx="234568" cy="167549"/>
            </a:xfrm>
            <a:custGeom>
              <a:avLst/>
              <a:gdLst>
                <a:gd name="connsiteX0" fmla="*/ 211112 w 234568"/>
                <a:gd name="connsiteY0" fmla="*/ 0 h 167548"/>
                <a:gd name="connsiteX1" fmla="*/ 119518 w 234568"/>
                <a:gd name="connsiteY1" fmla="*/ 154145 h 167548"/>
                <a:gd name="connsiteX2" fmla="*/ 26808 w 234568"/>
                <a:gd name="connsiteY2" fmla="*/ 0 h 167548"/>
                <a:gd name="connsiteX3" fmla="*/ 0 w 234568"/>
                <a:gd name="connsiteY3" fmla="*/ 0 h 167548"/>
                <a:gd name="connsiteX4" fmla="*/ 0 w 234568"/>
                <a:gd name="connsiteY4" fmla="*/ 174251 h 167548"/>
                <a:gd name="connsiteX5" fmla="*/ 17872 w 234568"/>
                <a:gd name="connsiteY5" fmla="*/ 174251 h 167548"/>
                <a:gd name="connsiteX6" fmla="*/ 17872 w 234568"/>
                <a:gd name="connsiteY6" fmla="*/ 15638 h 167548"/>
                <a:gd name="connsiteX7" fmla="*/ 17872 w 234568"/>
                <a:gd name="connsiteY7" fmla="*/ 15638 h 167548"/>
                <a:gd name="connsiteX8" fmla="*/ 112817 w 234568"/>
                <a:gd name="connsiteY8" fmla="*/ 174251 h 167548"/>
                <a:gd name="connsiteX9" fmla="*/ 125103 w 234568"/>
                <a:gd name="connsiteY9" fmla="*/ 174251 h 167548"/>
                <a:gd name="connsiteX10" fmla="*/ 220047 w 234568"/>
                <a:gd name="connsiteY10" fmla="*/ 15638 h 167548"/>
                <a:gd name="connsiteX11" fmla="*/ 221164 w 234568"/>
                <a:gd name="connsiteY11" fmla="*/ 15638 h 167548"/>
                <a:gd name="connsiteX12" fmla="*/ 221164 w 234568"/>
                <a:gd name="connsiteY12" fmla="*/ 174251 h 167548"/>
                <a:gd name="connsiteX13" fmla="*/ 237919 w 234568"/>
                <a:gd name="connsiteY13" fmla="*/ 174251 h 167548"/>
                <a:gd name="connsiteX14" fmla="*/ 237919 w 234568"/>
                <a:gd name="connsiteY14" fmla="*/ 0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568" h="167548">
                  <a:moveTo>
                    <a:pt x="211112" y="0"/>
                  </a:moveTo>
                  <a:lnTo>
                    <a:pt x="119518" y="154145"/>
                  </a:lnTo>
                  <a:lnTo>
                    <a:pt x="26808" y="0"/>
                  </a:lnTo>
                  <a:lnTo>
                    <a:pt x="0" y="0"/>
                  </a:lnTo>
                  <a:lnTo>
                    <a:pt x="0" y="174251"/>
                  </a:lnTo>
                  <a:lnTo>
                    <a:pt x="17872" y="174251"/>
                  </a:lnTo>
                  <a:lnTo>
                    <a:pt x="17872" y="15638"/>
                  </a:lnTo>
                  <a:lnTo>
                    <a:pt x="17872" y="15638"/>
                  </a:lnTo>
                  <a:lnTo>
                    <a:pt x="112817" y="174251"/>
                  </a:lnTo>
                  <a:lnTo>
                    <a:pt x="125103" y="174251"/>
                  </a:lnTo>
                  <a:lnTo>
                    <a:pt x="220047" y="15638"/>
                  </a:lnTo>
                  <a:lnTo>
                    <a:pt x="221164" y="15638"/>
                  </a:lnTo>
                  <a:lnTo>
                    <a:pt x="221164" y="174251"/>
                  </a:lnTo>
                  <a:lnTo>
                    <a:pt x="237919" y="174251"/>
                  </a:lnTo>
                  <a:lnTo>
                    <a:pt x="237919" y="0"/>
                  </a:lnTo>
                  <a:close/>
                </a:path>
              </a:pathLst>
            </a:custGeom>
            <a:grpFill/>
            <a:ln w="11159" cap="flat">
              <a:noFill/>
              <a:prstDash val="solid"/>
              <a:miter/>
            </a:ln>
          </p:spPr>
          <p:txBody>
            <a:bodyPr rtlCol="0" anchor="ctr"/>
            <a:lstStyle/>
            <a:p>
              <a:endParaRPr lang="en-GB" noProof="0" dirty="0"/>
            </a:p>
          </p:txBody>
        </p:sp>
        <p:sp>
          <p:nvSpPr>
            <p:cNvPr id="11" name="Freihandform: Form 10">
              <a:extLst>
                <a:ext uri="{FF2B5EF4-FFF2-40B4-BE49-F238E27FC236}">
                  <a16:creationId xmlns:a16="http://schemas.microsoft.com/office/drawing/2014/main" id="{674EA6F5-5C3C-CB7E-75BF-7E9AB5F24146}"/>
                </a:ext>
              </a:extLst>
            </p:cNvPr>
            <p:cNvSpPr/>
            <p:nvPr/>
          </p:nvSpPr>
          <p:spPr bwMode="gray">
            <a:xfrm>
              <a:off x="6731298" y="524811"/>
              <a:ext cx="122869" cy="122869"/>
            </a:xfrm>
            <a:custGeom>
              <a:avLst/>
              <a:gdLst>
                <a:gd name="connsiteX0" fmla="*/ 0 w 122869"/>
                <a:gd name="connsiteY0" fmla="*/ 0 h 122869"/>
                <a:gd name="connsiteX1" fmla="*/ 0 w 122869"/>
                <a:gd name="connsiteY1" fmla="*/ 127337 h 122869"/>
                <a:gd name="connsiteX2" fmla="*/ 126220 w 122869"/>
                <a:gd name="connsiteY2" fmla="*/ 127337 h 122869"/>
                <a:gd name="connsiteX3" fmla="*/ 126220 w 122869"/>
                <a:gd name="connsiteY3" fmla="*/ 112816 h 122869"/>
                <a:gd name="connsiteX4" fmla="*/ 17872 w 122869"/>
                <a:gd name="connsiteY4" fmla="*/ 112816 h 122869"/>
                <a:gd name="connsiteX5" fmla="*/ 17872 w 122869"/>
                <a:gd name="connsiteY5" fmla="*/ 69253 h 122869"/>
                <a:gd name="connsiteX6" fmla="*/ 120635 w 122869"/>
                <a:gd name="connsiteY6" fmla="*/ 69253 h 122869"/>
                <a:gd name="connsiteX7" fmla="*/ 120635 w 122869"/>
                <a:gd name="connsiteY7" fmla="*/ 54733 h 122869"/>
                <a:gd name="connsiteX8" fmla="*/ 17872 w 122869"/>
                <a:gd name="connsiteY8" fmla="*/ 54733 h 122869"/>
                <a:gd name="connsiteX9" fmla="*/ 17872 w 122869"/>
                <a:gd name="connsiteY9" fmla="*/ 14521 h 122869"/>
                <a:gd name="connsiteX10" fmla="*/ 125103 w 122869"/>
                <a:gd name="connsiteY10" fmla="*/ 14521 h 122869"/>
                <a:gd name="connsiteX11" fmla="*/ 125103 w 122869"/>
                <a:gd name="connsiteY11" fmla="*/ 0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0" y="127337"/>
                  </a:lnTo>
                  <a:lnTo>
                    <a:pt x="126220" y="127337"/>
                  </a:lnTo>
                  <a:lnTo>
                    <a:pt x="126220" y="112816"/>
                  </a:lnTo>
                  <a:lnTo>
                    <a:pt x="17872" y="112816"/>
                  </a:lnTo>
                  <a:lnTo>
                    <a:pt x="17872" y="69253"/>
                  </a:lnTo>
                  <a:lnTo>
                    <a:pt x="120635" y="69253"/>
                  </a:lnTo>
                  <a:lnTo>
                    <a:pt x="120635" y="54733"/>
                  </a:lnTo>
                  <a:lnTo>
                    <a:pt x="17872" y="54733"/>
                  </a:lnTo>
                  <a:lnTo>
                    <a:pt x="17872" y="14521"/>
                  </a:lnTo>
                  <a:lnTo>
                    <a:pt x="125103" y="14521"/>
                  </a:lnTo>
                  <a:lnTo>
                    <a:pt x="125103" y="0"/>
                  </a:lnTo>
                  <a:close/>
                </a:path>
              </a:pathLst>
            </a:custGeom>
            <a:grpFill/>
            <a:ln w="11159" cap="flat">
              <a:noFill/>
              <a:prstDash val="solid"/>
              <a:miter/>
            </a:ln>
          </p:spPr>
          <p:txBody>
            <a:bodyPr rtlCol="0" anchor="ctr"/>
            <a:lstStyle/>
            <a:p>
              <a:endParaRPr lang="en-GB" noProof="0" dirty="0"/>
            </a:p>
          </p:txBody>
        </p:sp>
        <p:sp>
          <p:nvSpPr>
            <p:cNvPr id="12" name="Freihandform: Form 11">
              <a:extLst>
                <a:ext uri="{FF2B5EF4-FFF2-40B4-BE49-F238E27FC236}">
                  <a16:creationId xmlns:a16="http://schemas.microsoft.com/office/drawing/2014/main" id="{2DCD89B9-DF8C-F9A1-78B0-55CE120ECF37}"/>
                </a:ext>
              </a:extLst>
            </p:cNvPr>
            <p:cNvSpPr/>
            <p:nvPr/>
          </p:nvSpPr>
          <p:spPr bwMode="gray">
            <a:xfrm>
              <a:off x="6883209" y="524811"/>
              <a:ext cx="11170" cy="122869"/>
            </a:xfrm>
            <a:custGeom>
              <a:avLst/>
              <a:gdLst>
                <a:gd name="connsiteX0" fmla="*/ 0 w 11169"/>
                <a:gd name="connsiteY0" fmla="*/ 0 h 122869"/>
                <a:gd name="connsiteX1" fmla="*/ 16755 w 11169"/>
                <a:gd name="connsiteY1" fmla="*/ 0 h 122869"/>
                <a:gd name="connsiteX2" fmla="*/ 16755 w 11169"/>
                <a:gd name="connsiteY2" fmla="*/ 127337 h 122869"/>
                <a:gd name="connsiteX3" fmla="*/ 0 w 11169"/>
                <a:gd name="connsiteY3" fmla="*/ 127337 h 122869"/>
              </a:gdLst>
              <a:ahLst/>
              <a:cxnLst>
                <a:cxn ang="0">
                  <a:pos x="connsiteX0" y="connsiteY0"/>
                </a:cxn>
                <a:cxn ang="0">
                  <a:pos x="connsiteX1" y="connsiteY1"/>
                </a:cxn>
                <a:cxn ang="0">
                  <a:pos x="connsiteX2" y="connsiteY2"/>
                </a:cxn>
                <a:cxn ang="0">
                  <a:pos x="connsiteX3" y="connsiteY3"/>
                </a:cxn>
              </a:cxnLst>
              <a:rect l="l" t="t" r="r" b="b"/>
              <a:pathLst>
                <a:path w="11169" h="122869">
                  <a:moveTo>
                    <a:pt x="0" y="0"/>
                  </a:moveTo>
                  <a:lnTo>
                    <a:pt x="16755" y="0"/>
                  </a:lnTo>
                  <a:lnTo>
                    <a:pt x="16755" y="127337"/>
                  </a:lnTo>
                  <a:lnTo>
                    <a:pt x="0" y="127337"/>
                  </a:lnTo>
                  <a:close/>
                </a:path>
              </a:pathLst>
            </a:custGeom>
            <a:grpFill/>
            <a:ln w="11159" cap="flat">
              <a:noFill/>
              <a:prstDash val="solid"/>
              <a:miter/>
            </a:ln>
          </p:spPr>
          <p:txBody>
            <a:bodyPr rtlCol="0" anchor="ctr"/>
            <a:lstStyle/>
            <a:p>
              <a:endParaRPr lang="en-GB" noProof="0" dirty="0"/>
            </a:p>
          </p:txBody>
        </p:sp>
        <p:sp>
          <p:nvSpPr>
            <p:cNvPr id="13" name="Freihandform: Form 12">
              <a:extLst>
                <a:ext uri="{FF2B5EF4-FFF2-40B4-BE49-F238E27FC236}">
                  <a16:creationId xmlns:a16="http://schemas.microsoft.com/office/drawing/2014/main" id="{002EE062-CF58-04B0-7ED0-F4D7F9DC204B}"/>
                </a:ext>
              </a:extLst>
            </p:cNvPr>
            <p:cNvSpPr/>
            <p:nvPr/>
          </p:nvSpPr>
          <p:spPr bwMode="gray">
            <a:xfrm>
              <a:off x="6932357"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en-GB" noProof="0" dirty="0"/>
            </a:p>
          </p:txBody>
        </p:sp>
        <p:sp>
          <p:nvSpPr>
            <p:cNvPr id="14" name="Freihandform: Form 13">
              <a:extLst>
                <a:ext uri="{FF2B5EF4-FFF2-40B4-BE49-F238E27FC236}">
                  <a16:creationId xmlns:a16="http://schemas.microsoft.com/office/drawing/2014/main" id="{DB286D6A-06BA-2052-3C51-7F9E257D2594}"/>
                </a:ext>
              </a:extLst>
            </p:cNvPr>
            <p:cNvSpPr/>
            <p:nvPr/>
          </p:nvSpPr>
          <p:spPr bwMode="gray">
            <a:xfrm>
              <a:off x="7105490" y="523694"/>
              <a:ext cx="145209" cy="122869"/>
            </a:xfrm>
            <a:custGeom>
              <a:avLst/>
              <a:gdLst>
                <a:gd name="connsiteX0" fmla="*/ 0 w 145208"/>
                <a:gd name="connsiteY0" fmla="*/ 88242 h 122869"/>
                <a:gd name="connsiteX1" fmla="*/ 15638 w 145208"/>
                <a:gd name="connsiteY1" fmla="*/ 88242 h 122869"/>
                <a:gd name="connsiteX2" fmla="*/ 15638 w 145208"/>
                <a:gd name="connsiteY2" fmla="*/ 97178 h 122869"/>
                <a:gd name="connsiteX3" fmla="*/ 43563 w 145208"/>
                <a:gd name="connsiteY3" fmla="*/ 116167 h 122869"/>
                <a:gd name="connsiteX4" fmla="*/ 97178 w 145208"/>
                <a:gd name="connsiteY4" fmla="*/ 116167 h 122869"/>
                <a:gd name="connsiteX5" fmla="*/ 129571 w 145208"/>
                <a:gd name="connsiteY5" fmla="*/ 92710 h 122869"/>
                <a:gd name="connsiteX6" fmla="*/ 101646 w 145208"/>
                <a:gd name="connsiteY6" fmla="*/ 72604 h 122869"/>
                <a:gd name="connsiteX7" fmla="*/ 69254 w 145208"/>
                <a:gd name="connsiteY7" fmla="*/ 72604 h 122869"/>
                <a:gd name="connsiteX8" fmla="*/ 0 w 145208"/>
                <a:gd name="connsiteY8" fmla="*/ 35744 h 122869"/>
                <a:gd name="connsiteX9" fmla="*/ 52499 w 145208"/>
                <a:gd name="connsiteY9" fmla="*/ 0 h 122869"/>
                <a:gd name="connsiteX10" fmla="*/ 89359 w 145208"/>
                <a:gd name="connsiteY10" fmla="*/ 0 h 122869"/>
                <a:gd name="connsiteX11" fmla="*/ 142975 w 145208"/>
                <a:gd name="connsiteY11" fmla="*/ 33510 h 122869"/>
                <a:gd name="connsiteX12" fmla="*/ 142975 w 145208"/>
                <a:gd name="connsiteY12" fmla="*/ 37978 h 122869"/>
                <a:gd name="connsiteX13" fmla="*/ 127337 w 145208"/>
                <a:gd name="connsiteY13" fmla="*/ 37978 h 122869"/>
                <a:gd name="connsiteX14" fmla="*/ 79306 w 145208"/>
                <a:gd name="connsiteY14" fmla="*/ 14521 h 122869"/>
                <a:gd name="connsiteX15" fmla="*/ 61435 w 145208"/>
                <a:gd name="connsiteY15" fmla="*/ 14521 h 122869"/>
                <a:gd name="connsiteX16" fmla="*/ 16755 w 145208"/>
                <a:gd name="connsiteY16" fmla="*/ 36861 h 122869"/>
                <a:gd name="connsiteX17" fmla="*/ 48031 w 145208"/>
                <a:gd name="connsiteY17" fmla="*/ 56967 h 122869"/>
                <a:gd name="connsiteX18" fmla="*/ 99413 w 145208"/>
                <a:gd name="connsiteY18" fmla="*/ 56967 h 122869"/>
                <a:gd name="connsiteX19" fmla="*/ 147443 w 145208"/>
                <a:gd name="connsiteY19" fmla="*/ 88242 h 122869"/>
                <a:gd name="connsiteX20" fmla="*/ 147443 w 145208"/>
                <a:gd name="connsiteY20" fmla="*/ 96061 h 122869"/>
                <a:gd name="connsiteX21" fmla="*/ 96061 w 145208"/>
                <a:gd name="connsiteY21" fmla="*/ 129571 h 122869"/>
                <a:gd name="connsiteX22" fmla="*/ 48031 w 145208"/>
                <a:gd name="connsiteY22" fmla="*/ 129571 h 122869"/>
                <a:gd name="connsiteX23" fmla="*/ 1117 w 145208"/>
                <a:gd name="connsiteY23" fmla="*/ 97178 h 122869"/>
                <a:gd name="connsiteX24" fmla="*/ 1117 w 145208"/>
                <a:gd name="connsiteY24" fmla="*/ 88242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08" h="122869">
                  <a:moveTo>
                    <a:pt x="0" y="88242"/>
                  </a:moveTo>
                  <a:lnTo>
                    <a:pt x="15638" y="88242"/>
                  </a:lnTo>
                  <a:lnTo>
                    <a:pt x="15638" y="97178"/>
                  </a:lnTo>
                  <a:cubicBezTo>
                    <a:pt x="15638" y="109465"/>
                    <a:pt x="22340" y="116167"/>
                    <a:pt x="43563" y="116167"/>
                  </a:cubicBezTo>
                  <a:lnTo>
                    <a:pt x="97178" y="116167"/>
                  </a:lnTo>
                  <a:cubicBezTo>
                    <a:pt x="121752" y="116167"/>
                    <a:pt x="129571" y="110582"/>
                    <a:pt x="129571" y="92710"/>
                  </a:cubicBezTo>
                  <a:cubicBezTo>
                    <a:pt x="129571" y="77072"/>
                    <a:pt x="122869" y="72604"/>
                    <a:pt x="101646" y="72604"/>
                  </a:cubicBezTo>
                  <a:lnTo>
                    <a:pt x="69254" y="72604"/>
                  </a:lnTo>
                  <a:cubicBezTo>
                    <a:pt x="16755" y="72604"/>
                    <a:pt x="0" y="69253"/>
                    <a:pt x="0" y="35744"/>
                  </a:cubicBezTo>
                  <a:cubicBezTo>
                    <a:pt x="0" y="6702"/>
                    <a:pt x="16755" y="0"/>
                    <a:pt x="52499" y="0"/>
                  </a:cubicBezTo>
                  <a:lnTo>
                    <a:pt x="89359" y="0"/>
                  </a:lnTo>
                  <a:cubicBezTo>
                    <a:pt x="131805" y="0"/>
                    <a:pt x="142975" y="11170"/>
                    <a:pt x="142975" y="33510"/>
                  </a:cubicBezTo>
                  <a:lnTo>
                    <a:pt x="142975" y="37978"/>
                  </a:lnTo>
                  <a:lnTo>
                    <a:pt x="127337" y="37978"/>
                  </a:lnTo>
                  <a:cubicBezTo>
                    <a:pt x="127337" y="17872"/>
                    <a:pt x="125103" y="14521"/>
                    <a:pt x="79306" y="14521"/>
                  </a:cubicBezTo>
                  <a:lnTo>
                    <a:pt x="61435" y="14521"/>
                  </a:lnTo>
                  <a:cubicBezTo>
                    <a:pt x="27925" y="14521"/>
                    <a:pt x="16755" y="16755"/>
                    <a:pt x="16755" y="36861"/>
                  </a:cubicBezTo>
                  <a:cubicBezTo>
                    <a:pt x="16755" y="52499"/>
                    <a:pt x="21223" y="56967"/>
                    <a:pt x="48031" y="56967"/>
                  </a:cubicBezTo>
                  <a:lnTo>
                    <a:pt x="99413" y="56967"/>
                  </a:lnTo>
                  <a:cubicBezTo>
                    <a:pt x="132922" y="56967"/>
                    <a:pt x="147443" y="67019"/>
                    <a:pt x="147443" y="88242"/>
                  </a:cubicBezTo>
                  <a:lnTo>
                    <a:pt x="147443" y="96061"/>
                  </a:lnTo>
                  <a:cubicBezTo>
                    <a:pt x="147443" y="127337"/>
                    <a:pt x="121752" y="129571"/>
                    <a:pt x="96061" y="129571"/>
                  </a:cubicBezTo>
                  <a:lnTo>
                    <a:pt x="48031" y="129571"/>
                  </a:lnTo>
                  <a:cubicBezTo>
                    <a:pt x="23457" y="129571"/>
                    <a:pt x="1117" y="125103"/>
                    <a:pt x="1117" y="97178"/>
                  </a:cubicBezTo>
                  <a:lnTo>
                    <a:pt x="1117" y="88242"/>
                  </a:lnTo>
                  <a:close/>
                </a:path>
              </a:pathLst>
            </a:custGeom>
            <a:grpFill/>
            <a:ln w="11159" cap="flat">
              <a:noFill/>
              <a:prstDash val="solid"/>
              <a:miter/>
            </a:ln>
          </p:spPr>
          <p:txBody>
            <a:bodyPr rtlCol="0" anchor="ctr"/>
            <a:lstStyle/>
            <a:p>
              <a:endParaRPr lang="en-GB" noProof="0" dirty="0"/>
            </a:p>
          </p:txBody>
        </p:sp>
        <p:sp>
          <p:nvSpPr>
            <p:cNvPr id="15" name="Freihandform: Form 14">
              <a:extLst>
                <a:ext uri="{FF2B5EF4-FFF2-40B4-BE49-F238E27FC236}">
                  <a16:creationId xmlns:a16="http://schemas.microsoft.com/office/drawing/2014/main" id="{86989D51-4812-3780-020A-1F1C9D919E78}"/>
                </a:ext>
              </a:extLst>
            </p:cNvPr>
            <p:cNvSpPr/>
            <p:nvPr/>
          </p:nvSpPr>
          <p:spPr bwMode="gray">
            <a:xfrm>
              <a:off x="7280858" y="524811"/>
              <a:ext cx="156379" cy="122869"/>
            </a:xfrm>
            <a:custGeom>
              <a:avLst/>
              <a:gdLst>
                <a:gd name="connsiteX0" fmla="*/ 0 w 156378"/>
                <a:gd name="connsiteY0" fmla="*/ 0 h 122869"/>
                <a:gd name="connsiteX1" fmla="*/ 25691 w 156378"/>
                <a:gd name="connsiteY1" fmla="*/ 0 h 122869"/>
                <a:gd name="connsiteX2" fmla="*/ 141858 w 156378"/>
                <a:gd name="connsiteY2" fmla="*/ 111699 h 122869"/>
                <a:gd name="connsiteX3" fmla="*/ 141858 w 156378"/>
                <a:gd name="connsiteY3" fmla="*/ 0 h 122869"/>
                <a:gd name="connsiteX4" fmla="*/ 158613 w 156378"/>
                <a:gd name="connsiteY4" fmla="*/ 0 h 122869"/>
                <a:gd name="connsiteX5" fmla="*/ 158613 w 156378"/>
                <a:gd name="connsiteY5" fmla="*/ 127337 h 122869"/>
                <a:gd name="connsiteX6" fmla="*/ 132922 w 156378"/>
                <a:gd name="connsiteY6" fmla="*/ 127337 h 122869"/>
                <a:gd name="connsiteX7" fmla="*/ 16755 w 156378"/>
                <a:gd name="connsiteY7" fmla="*/ 15638 h 122869"/>
                <a:gd name="connsiteX8" fmla="*/ 16755 w 156378"/>
                <a:gd name="connsiteY8" fmla="*/ 127337 h 122869"/>
                <a:gd name="connsiteX9" fmla="*/ 0 w 156378"/>
                <a:gd name="connsiteY9"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78" h="122869">
                  <a:moveTo>
                    <a:pt x="0" y="0"/>
                  </a:moveTo>
                  <a:lnTo>
                    <a:pt x="25691" y="0"/>
                  </a:lnTo>
                  <a:lnTo>
                    <a:pt x="141858" y="111699"/>
                  </a:lnTo>
                  <a:lnTo>
                    <a:pt x="141858" y="0"/>
                  </a:lnTo>
                  <a:lnTo>
                    <a:pt x="158613" y="0"/>
                  </a:lnTo>
                  <a:lnTo>
                    <a:pt x="158613" y="127337"/>
                  </a:lnTo>
                  <a:lnTo>
                    <a:pt x="132922" y="127337"/>
                  </a:lnTo>
                  <a:lnTo>
                    <a:pt x="16755" y="15638"/>
                  </a:lnTo>
                  <a:lnTo>
                    <a:pt x="16755" y="127337"/>
                  </a:lnTo>
                  <a:lnTo>
                    <a:pt x="0" y="127337"/>
                  </a:lnTo>
                  <a:close/>
                </a:path>
              </a:pathLst>
            </a:custGeom>
            <a:grpFill/>
            <a:ln w="11159" cap="flat">
              <a:noFill/>
              <a:prstDash val="solid"/>
              <a:miter/>
            </a:ln>
          </p:spPr>
          <p:txBody>
            <a:bodyPr rtlCol="0" anchor="ctr"/>
            <a:lstStyle/>
            <a:p>
              <a:endParaRPr lang="en-GB" noProof="0" dirty="0"/>
            </a:p>
          </p:txBody>
        </p:sp>
        <p:sp>
          <p:nvSpPr>
            <p:cNvPr id="16" name="Freihandform: Form 15">
              <a:extLst>
                <a:ext uri="{FF2B5EF4-FFF2-40B4-BE49-F238E27FC236}">
                  <a16:creationId xmlns:a16="http://schemas.microsoft.com/office/drawing/2014/main" id="{C3B884CB-F8D1-FA11-3E89-CE27EAA08FDF}"/>
                </a:ext>
              </a:extLst>
            </p:cNvPr>
            <p:cNvSpPr/>
            <p:nvPr/>
          </p:nvSpPr>
          <p:spPr bwMode="gray">
            <a:xfrm>
              <a:off x="7471863"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7872 w 122869"/>
                <a:gd name="connsiteY3" fmla="*/ 14521 h 122869"/>
                <a:gd name="connsiteX4" fmla="*/ 17872 w 122869"/>
                <a:gd name="connsiteY4" fmla="*/ 54733 h 122869"/>
                <a:gd name="connsiteX5" fmla="*/ 120635 w 122869"/>
                <a:gd name="connsiteY5" fmla="*/ 54733 h 122869"/>
                <a:gd name="connsiteX6" fmla="*/ 120635 w 122869"/>
                <a:gd name="connsiteY6" fmla="*/ 69253 h 122869"/>
                <a:gd name="connsiteX7" fmla="*/ 17872 w 122869"/>
                <a:gd name="connsiteY7" fmla="*/ 69253 h 122869"/>
                <a:gd name="connsiteX8" fmla="*/ 17872 w 122869"/>
                <a:gd name="connsiteY8" fmla="*/ 112816 h 122869"/>
                <a:gd name="connsiteX9" fmla="*/ 126220 w 122869"/>
                <a:gd name="connsiteY9" fmla="*/ 112816 h 122869"/>
                <a:gd name="connsiteX10" fmla="*/ 126220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7872" y="14521"/>
                  </a:lnTo>
                  <a:lnTo>
                    <a:pt x="17872" y="54733"/>
                  </a:lnTo>
                  <a:lnTo>
                    <a:pt x="120635" y="54733"/>
                  </a:lnTo>
                  <a:lnTo>
                    <a:pt x="120635" y="69253"/>
                  </a:lnTo>
                  <a:lnTo>
                    <a:pt x="17872" y="69253"/>
                  </a:lnTo>
                  <a:lnTo>
                    <a:pt x="17872" y="112816"/>
                  </a:lnTo>
                  <a:lnTo>
                    <a:pt x="126220" y="112816"/>
                  </a:lnTo>
                  <a:lnTo>
                    <a:pt x="126220" y="127337"/>
                  </a:lnTo>
                  <a:lnTo>
                    <a:pt x="0" y="127337"/>
                  </a:lnTo>
                  <a:close/>
                </a:path>
              </a:pathLst>
            </a:custGeom>
            <a:grpFill/>
            <a:ln w="11159" cap="flat">
              <a:noFill/>
              <a:prstDash val="solid"/>
              <a:miter/>
            </a:ln>
          </p:spPr>
          <p:txBody>
            <a:bodyPr rtlCol="0" anchor="ctr"/>
            <a:lstStyle/>
            <a:p>
              <a:endParaRPr lang="en-GB" noProof="0" dirty="0"/>
            </a:p>
          </p:txBody>
        </p:sp>
        <p:sp>
          <p:nvSpPr>
            <p:cNvPr id="17" name="Freihandform: Form 16">
              <a:extLst>
                <a:ext uri="{FF2B5EF4-FFF2-40B4-BE49-F238E27FC236}">
                  <a16:creationId xmlns:a16="http://schemas.microsoft.com/office/drawing/2014/main" id="{C25AD79C-5FED-4525-917E-20FF53587A1A}"/>
                </a:ext>
              </a:extLst>
            </p:cNvPr>
            <p:cNvSpPr/>
            <p:nvPr/>
          </p:nvSpPr>
          <p:spPr bwMode="gray">
            <a:xfrm>
              <a:off x="7622657" y="524811"/>
              <a:ext cx="134039" cy="122869"/>
            </a:xfrm>
            <a:custGeom>
              <a:avLst/>
              <a:gdLst>
                <a:gd name="connsiteX0" fmla="*/ 0 w 134038"/>
                <a:gd name="connsiteY0" fmla="*/ 0 h 122869"/>
                <a:gd name="connsiteX1" fmla="*/ 101647 w 134038"/>
                <a:gd name="connsiteY1" fmla="*/ 0 h 122869"/>
                <a:gd name="connsiteX2" fmla="*/ 144092 w 134038"/>
                <a:gd name="connsiteY2" fmla="*/ 35744 h 122869"/>
                <a:gd name="connsiteX3" fmla="*/ 144092 w 134038"/>
                <a:gd name="connsiteY3" fmla="*/ 45797 h 122869"/>
                <a:gd name="connsiteX4" fmla="*/ 120635 w 134038"/>
                <a:gd name="connsiteY4" fmla="*/ 70370 h 122869"/>
                <a:gd name="connsiteX5" fmla="*/ 120635 w 134038"/>
                <a:gd name="connsiteY5" fmla="*/ 70370 h 122869"/>
                <a:gd name="connsiteX6" fmla="*/ 142975 w 134038"/>
                <a:gd name="connsiteY6" fmla="*/ 93827 h 122869"/>
                <a:gd name="connsiteX7" fmla="*/ 142975 w 134038"/>
                <a:gd name="connsiteY7" fmla="*/ 126220 h 122869"/>
                <a:gd name="connsiteX8" fmla="*/ 127337 w 134038"/>
                <a:gd name="connsiteY8" fmla="*/ 126220 h 122869"/>
                <a:gd name="connsiteX9" fmla="*/ 127337 w 134038"/>
                <a:gd name="connsiteY9" fmla="*/ 98295 h 122869"/>
                <a:gd name="connsiteX10" fmla="*/ 101647 w 134038"/>
                <a:gd name="connsiteY10" fmla="*/ 75955 h 122869"/>
                <a:gd name="connsiteX11" fmla="*/ 17872 w 134038"/>
                <a:gd name="connsiteY11" fmla="*/ 75955 h 122869"/>
                <a:gd name="connsiteX12" fmla="*/ 17872 w 134038"/>
                <a:gd name="connsiteY12" fmla="*/ 126220 h 122869"/>
                <a:gd name="connsiteX13" fmla="*/ 1117 w 134038"/>
                <a:gd name="connsiteY13" fmla="*/ 126220 h 122869"/>
                <a:gd name="connsiteX14" fmla="*/ 1117 w 134038"/>
                <a:gd name="connsiteY14" fmla="*/ 0 h 122869"/>
                <a:gd name="connsiteX15" fmla="*/ 100529 w 134038"/>
                <a:gd name="connsiteY15" fmla="*/ 63669 h 122869"/>
                <a:gd name="connsiteX16" fmla="*/ 127337 w 134038"/>
                <a:gd name="connsiteY16" fmla="*/ 45797 h 122869"/>
                <a:gd name="connsiteX17" fmla="*/ 127337 w 134038"/>
                <a:gd name="connsiteY17" fmla="*/ 34627 h 122869"/>
                <a:gd name="connsiteX18" fmla="*/ 96062 w 134038"/>
                <a:gd name="connsiteY18" fmla="*/ 15638 h 122869"/>
                <a:gd name="connsiteX19" fmla="*/ 17872 w 134038"/>
                <a:gd name="connsiteY19" fmla="*/ 15638 h 122869"/>
                <a:gd name="connsiteX20" fmla="*/ 17872 w 134038"/>
                <a:gd name="connsiteY20" fmla="*/ 64786 h 122869"/>
                <a:gd name="connsiteX21" fmla="*/ 100529 w 134038"/>
                <a:gd name="connsiteY21" fmla="*/ 64786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038" h="122869">
                  <a:moveTo>
                    <a:pt x="0" y="0"/>
                  </a:moveTo>
                  <a:lnTo>
                    <a:pt x="101647" y="0"/>
                  </a:lnTo>
                  <a:cubicBezTo>
                    <a:pt x="138507" y="0"/>
                    <a:pt x="144092" y="12287"/>
                    <a:pt x="144092" y="35744"/>
                  </a:cubicBezTo>
                  <a:lnTo>
                    <a:pt x="144092" y="45797"/>
                  </a:lnTo>
                  <a:cubicBezTo>
                    <a:pt x="144092" y="63669"/>
                    <a:pt x="134039" y="68136"/>
                    <a:pt x="120635" y="70370"/>
                  </a:cubicBezTo>
                  <a:lnTo>
                    <a:pt x="120635" y="70370"/>
                  </a:lnTo>
                  <a:cubicBezTo>
                    <a:pt x="138507" y="73721"/>
                    <a:pt x="142975" y="82657"/>
                    <a:pt x="142975" y="93827"/>
                  </a:cubicBezTo>
                  <a:lnTo>
                    <a:pt x="142975" y="126220"/>
                  </a:lnTo>
                  <a:lnTo>
                    <a:pt x="127337" y="126220"/>
                  </a:lnTo>
                  <a:lnTo>
                    <a:pt x="127337" y="98295"/>
                  </a:lnTo>
                  <a:cubicBezTo>
                    <a:pt x="127337" y="78189"/>
                    <a:pt x="117284" y="75955"/>
                    <a:pt x="101647" y="75955"/>
                  </a:cubicBezTo>
                  <a:lnTo>
                    <a:pt x="17872" y="75955"/>
                  </a:lnTo>
                  <a:lnTo>
                    <a:pt x="17872" y="126220"/>
                  </a:lnTo>
                  <a:lnTo>
                    <a:pt x="1117" y="126220"/>
                  </a:lnTo>
                  <a:lnTo>
                    <a:pt x="1117" y="0"/>
                  </a:lnTo>
                  <a:close/>
                  <a:moveTo>
                    <a:pt x="100529" y="63669"/>
                  </a:moveTo>
                  <a:cubicBezTo>
                    <a:pt x="119518" y="63669"/>
                    <a:pt x="127337" y="58084"/>
                    <a:pt x="127337" y="45797"/>
                  </a:cubicBezTo>
                  <a:lnTo>
                    <a:pt x="127337" y="34627"/>
                  </a:lnTo>
                  <a:cubicBezTo>
                    <a:pt x="127337" y="20106"/>
                    <a:pt x="120635" y="15638"/>
                    <a:pt x="96062" y="15638"/>
                  </a:cubicBezTo>
                  <a:lnTo>
                    <a:pt x="17872" y="15638"/>
                  </a:lnTo>
                  <a:lnTo>
                    <a:pt x="17872" y="64786"/>
                  </a:lnTo>
                  <a:lnTo>
                    <a:pt x="100529" y="64786"/>
                  </a:lnTo>
                  <a:close/>
                </a:path>
              </a:pathLst>
            </a:custGeom>
            <a:grpFill/>
            <a:ln w="11159" cap="flat">
              <a:noFill/>
              <a:prstDash val="solid"/>
              <a:miter/>
            </a:ln>
          </p:spPr>
          <p:txBody>
            <a:bodyPr rtlCol="0" anchor="ctr"/>
            <a:lstStyle/>
            <a:p>
              <a:endParaRPr lang="en-GB" noProof="0" dirty="0"/>
            </a:p>
          </p:txBody>
        </p:sp>
        <p:sp>
          <p:nvSpPr>
            <p:cNvPr id="18" name="Freihandform: Form 17">
              <a:extLst>
                <a:ext uri="{FF2B5EF4-FFF2-40B4-BE49-F238E27FC236}">
                  <a16:creationId xmlns:a16="http://schemas.microsoft.com/office/drawing/2014/main" id="{F869FCE9-2E01-7F28-AF7E-3555FC67F729}"/>
                </a:ext>
              </a:extLst>
            </p:cNvPr>
            <p:cNvSpPr/>
            <p:nvPr/>
          </p:nvSpPr>
          <p:spPr bwMode="gray">
            <a:xfrm>
              <a:off x="7859460" y="477897"/>
              <a:ext cx="178719" cy="167549"/>
            </a:xfrm>
            <a:custGeom>
              <a:avLst/>
              <a:gdLst>
                <a:gd name="connsiteX0" fmla="*/ 0 w 178718"/>
                <a:gd name="connsiteY0" fmla="*/ 0 h 167548"/>
                <a:gd name="connsiteX1" fmla="*/ 141858 w 178718"/>
                <a:gd name="connsiteY1" fmla="*/ 0 h 167548"/>
                <a:gd name="connsiteX2" fmla="*/ 175368 w 178718"/>
                <a:gd name="connsiteY2" fmla="*/ 40212 h 167548"/>
                <a:gd name="connsiteX3" fmla="*/ 175368 w 178718"/>
                <a:gd name="connsiteY3" fmla="*/ 51382 h 167548"/>
                <a:gd name="connsiteX4" fmla="*/ 155262 w 178718"/>
                <a:gd name="connsiteY4" fmla="*/ 82657 h 167548"/>
                <a:gd name="connsiteX5" fmla="*/ 155262 w 178718"/>
                <a:gd name="connsiteY5" fmla="*/ 83774 h 167548"/>
                <a:gd name="connsiteX6" fmla="*/ 180953 w 178718"/>
                <a:gd name="connsiteY6" fmla="*/ 120635 h 167548"/>
                <a:gd name="connsiteX7" fmla="*/ 180953 w 178718"/>
                <a:gd name="connsiteY7" fmla="*/ 136273 h 167548"/>
                <a:gd name="connsiteX8" fmla="*/ 144092 w 178718"/>
                <a:gd name="connsiteY8" fmla="*/ 175368 h 167548"/>
                <a:gd name="connsiteX9" fmla="*/ 0 w 178718"/>
                <a:gd name="connsiteY9" fmla="*/ 175368 h 167548"/>
                <a:gd name="connsiteX10" fmla="*/ 0 w 178718"/>
                <a:gd name="connsiteY10" fmla="*/ 0 h 167548"/>
                <a:gd name="connsiteX11" fmla="*/ 158613 w 178718"/>
                <a:gd name="connsiteY11" fmla="*/ 39095 h 167548"/>
                <a:gd name="connsiteX12" fmla="*/ 140741 w 178718"/>
                <a:gd name="connsiteY12" fmla="*/ 14521 h 167548"/>
                <a:gd name="connsiteX13" fmla="*/ 17872 w 178718"/>
                <a:gd name="connsiteY13" fmla="*/ 14521 h 167548"/>
                <a:gd name="connsiteX14" fmla="*/ 17872 w 178718"/>
                <a:gd name="connsiteY14" fmla="*/ 78189 h 167548"/>
                <a:gd name="connsiteX15" fmla="*/ 140741 w 178718"/>
                <a:gd name="connsiteY15" fmla="*/ 78189 h 167548"/>
                <a:gd name="connsiteX16" fmla="*/ 159730 w 178718"/>
                <a:gd name="connsiteY16" fmla="*/ 50265 h 167548"/>
                <a:gd name="connsiteX17" fmla="*/ 159730 w 178718"/>
                <a:gd name="connsiteY17" fmla="*/ 39095 h 167548"/>
                <a:gd name="connsiteX18" fmla="*/ 164198 w 178718"/>
                <a:gd name="connsiteY18" fmla="*/ 122869 h 167548"/>
                <a:gd name="connsiteX19" fmla="*/ 139624 w 178718"/>
                <a:gd name="connsiteY19" fmla="*/ 92710 h 167548"/>
                <a:gd name="connsiteX20" fmla="*/ 17872 w 178718"/>
                <a:gd name="connsiteY20" fmla="*/ 92710 h 167548"/>
                <a:gd name="connsiteX21" fmla="*/ 17872 w 178718"/>
                <a:gd name="connsiteY21" fmla="*/ 160847 h 167548"/>
                <a:gd name="connsiteX22" fmla="*/ 141858 w 178718"/>
                <a:gd name="connsiteY22" fmla="*/ 160847 h 167548"/>
                <a:gd name="connsiteX23" fmla="*/ 164198 w 178718"/>
                <a:gd name="connsiteY23" fmla="*/ 131805 h 167548"/>
                <a:gd name="connsiteX24" fmla="*/ 164198 w 178718"/>
                <a:gd name="connsiteY24" fmla="*/ 122869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718" h="167548">
                  <a:moveTo>
                    <a:pt x="0" y="0"/>
                  </a:moveTo>
                  <a:lnTo>
                    <a:pt x="141858" y="0"/>
                  </a:lnTo>
                  <a:cubicBezTo>
                    <a:pt x="167549" y="0"/>
                    <a:pt x="175368" y="22340"/>
                    <a:pt x="175368" y="40212"/>
                  </a:cubicBezTo>
                  <a:lnTo>
                    <a:pt x="175368" y="51382"/>
                  </a:lnTo>
                  <a:cubicBezTo>
                    <a:pt x="175368" y="63669"/>
                    <a:pt x="168665" y="82657"/>
                    <a:pt x="155262" y="82657"/>
                  </a:cubicBezTo>
                  <a:lnTo>
                    <a:pt x="155262" y="83774"/>
                  </a:lnTo>
                  <a:cubicBezTo>
                    <a:pt x="169783" y="83774"/>
                    <a:pt x="180953" y="98295"/>
                    <a:pt x="180953" y="120635"/>
                  </a:cubicBezTo>
                  <a:lnTo>
                    <a:pt x="180953" y="136273"/>
                  </a:lnTo>
                  <a:cubicBezTo>
                    <a:pt x="180953" y="156379"/>
                    <a:pt x="165315" y="175368"/>
                    <a:pt x="144092" y="175368"/>
                  </a:cubicBezTo>
                  <a:lnTo>
                    <a:pt x="0" y="175368"/>
                  </a:lnTo>
                  <a:lnTo>
                    <a:pt x="0" y="0"/>
                  </a:lnTo>
                  <a:close/>
                  <a:moveTo>
                    <a:pt x="158613" y="39095"/>
                  </a:moveTo>
                  <a:cubicBezTo>
                    <a:pt x="158613" y="23457"/>
                    <a:pt x="150794" y="14521"/>
                    <a:pt x="140741" y="14521"/>
                  </a:cubicBezTo>
                  <a:lnTo>
                    <a:pt x="17872" y="14521"/>
                  </a:lnTo>
                  <a:lnTo>
                    <a:pt x="17872" y="78189"/>
                  </a:lnTo>
                  <a:lnTo>
                    <a:pt x="140741" y="78189"/>
                  </a:lnTo>
                  <a:cubicBezTo>
                    <a:pt x="153028" y="77072"/>
                    <a:pt x="159730" y="65903"/>
                    <a:pt x="159730" y="50265"/>
                  </a:cubicBezTo>
                  <a:lnTo>
                    <a:pt x="159730" y="39095"/>
                  </a:lnTo>
                  <a:close/>
                  <a:moveTo>
                    <a:pt x="164198" y="122869"/>
                  </a:moveTo>
                  <a:cubicBezTo>
                    <a:pt x="164198" y="107231"/>
                    <a:pt x="157496" y="93827"/>
                    <a:pt x="139624" y="92710"/>
                  </a:cubicBezTo>
                  <a:lnTo>
                    <a:pt x="17872" y="92710"/>
                  </a:lnTo>
                  <a:lnTo>
                    <a:pt x="17872" y="160847"/>
                  </a:lnTo>
                  <a:lnTo>
                    <a:pt x="141858" y="160847"/>
                  </a:lnTo>
                  <a:cubicBezTo>
                    <a:pt x="158613" y="159730"/>
                    <a:pt x="164198" y="142975"/>
                    <a:pt x="164198" y="131805"/>
                  </a:cubicBezTo>
                  <a:lnTo>
                    <a:pt x="164198" y="122869"/>
                  </a:lnTo>
                  <a:close/>
                </a:path>
              </a:pathLst>
            </a:custGeom>
            <a:grpFill/>
            <a:ln w="11159" cap="flat">
              <a:noFill/>
              <a:prstDash val="solid"/>
              <a:miter/>
            </a:ln>
          </p:spPr>
          <p:txBody>
            <a:bodyPr rtlCol="0" anchor="ctr"/>
            <a:lstStyle/>
            <a:p>
              <a:endParaRPr lang="en-GB" noProof="0" dirty="0"/>
            </a:p>
          </p:txBody>
        </p:sp>
        <p:sp>
          <p:nvSpPr>
            <p:cNvPr id="19" name="Freihandform: Form 18">
              <a:extLst>
                <a:ext uri="{FF2B5EF4-FFF2-40B4-BE49-F238E27FC236}">
                  <a16:creationId xmlns:a16="http://schemas.microsoft.com/office/drawing/2014/main" id="{F7D490E3-FB92-AB28-7C47-E7D97089D3BA}"/>
                </a:ext>
              </a:extLst>
            </p:cNvPr>
            <p:cNvSpPr/>
            <p:nvPr/>
          </p:nvSpPr>
          <p:spPr bwMode="gray">
            <a:xfrm>
              <a:off x="8068337" y="523694"/>
              <a:ext cx="156379" cy="122869"/>
            </a:xfrm>
            <a:custGeom>
              <a:avLst/>
              <a:gdLst>
                <a:gd name="connsiteX0" fmla="*/ 0 w 156378"/>
                <a:gd name="connsiteY0" fmla="*/ 48031 h 122869"/>
                <a:gd name="connsiteX1" fmla="*/ 45796 w 156378"/>
                <a:gd name="connsiteY1" fmla="*/ 0 h 122869"/>
                <a:gd name="connsiteX2" fmla="*/ 119518 w 156378"/>
                <a:gd name="connsiteY2" fmla="*/ 0 h 122869"/>
                <a:gd name="connsiteX3" fmla="*/ 165315 w 156378"/>
                <a:gd name="connsiteY3" fmla="*/ 48031 h 122869"/>
                <a:gd name="connsiteX4" fmla="*/ 165315 w 156378"/>
                <a:gd name="connsiteY4" fmla="*/ 82657 h 122869"/>
                <a:gd name="connsiteX5" fmla="*/ 119518 w 156378"/>
                <a:gd name="connsiteY5" fmla="*/ 130688 h 122869"/>
                <a:gd name="connsiteX6" fmla="*/ 45796 w 156378"/>
                <a:gd name="connsiteY6" fmla="*/ 130688 h 122869"/>
                <a:gd name="connsiteX7" fmla="*/ 0 w 156378"/>
                <a:gd name="connsiteY7" fmla="*/ 82657 h 122869"/>
                <a:gd name="connsiteX8" fmla="*/ 0 w 156378"/>
                <a:gd name="connsiteY8" fmla="*/ 48031 h 122869"/>
                <a:gd name="connsiteX9" fmla="*/ 146326 w 156378"/>
                <a:gd name="connsiteY9" fmla="*/ 41329 h 122869"/>
                <a:gd name="connsiteX10" fmla="*/ 116167 w 156378"/>
                <a:gd name="connsiteY10" fmla="*/ 14521 h 122869"/>
                <a:gd name="connsiteX11" fmla="*/ 46914 w 156378"/>
                <a:gd name="connsiteY11" fmla="*/ 14521 h 122869"/>
                <a:gd name="connsiteX12" fmla="*/ 16755 w 156378"/>
                <a:gd name="connsiteY12" fmla="*/ 41329 h 122869"/>
                <a:gd name="connsiteX13" fmla="*/ 16755 w 156378"/>
                <a:gd name="connsiteY13" fmla="*/ 89359 h 122869"/>
                <a:gd name="connsiteX14" fmla="*/ 46914 w 156378"/>
                <a:gd name="connsiteY14" fmla="*/ 116167 h 122869"/>
                <a:gd name="connsiteX15" fmla="*/ 116167 w 156378"/>
                <a:gd name="connsiteY15" fmla="*/ 116167 h 122869"/>
                <a:gd name="connsiteX16" fmla="*/ 146326 w 156378"/>
                <a:gd name="connsiteY16" fmla="*/ 89359 h 122869"/>
                <a:gd name="connsiteX17" fmla="*/ 146326 w 156378"/>
                <a:gd name="connsiteY17" fmla="*/ 41329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378" h="122869">
                  <a:moveTo>
                    <a:pt x="0" y="48031"/>
                  </a:moveTo>
                  <a:cubicBezTo>
                    <a:pt x="0" y="15638"/>
                    <a:pt x="11170" y="0"/>
                    <a:pt x="45796" y="0"/>
                  </a:cubicBezTo>
                  <a:lnTo>
                    <a:pt x="119518" y="0"/>
                  </a:lnTo>
                  <a:cubicBezTo>
                    <a:pt x="154145" y="0"/>
                    <a:pt x="165315" y="15638"/>
                    <a:pt x="165315" y="48031"/>
                  </a:cubicBezTo>
                  <a:lnTo>
                    <a:pt x="165315" y="82657"/>
                  </a:lnTo>
                  <a:cubicBezTo>
                    <a:pt x="165315" y="115050"/>
                    <a:pt x="154145" y="130688"/>
                    <a:pt x="119518" y="130688"/>
                  </a:cubicBezTo>
                  <a:lnTo>
                    <a:pt x="45796" y="130688"/>
                  </a:lnTo>
                  <a:cubicBezTo>
                    <a:pt x="11170" y="130688"/>
                    <a:pt x="0" y="115050"/>
                    <a:pt x="0" y="82657"/>
                  </a:cubicBezTo>
                  <a:lnTo>
                    <a:pt x="0" y="48031"/>
                  </a:lnTo>
                  <a:close/>
                  <a:moveTo>
                    <a:pt x="146326" y="41329"/>
                  </a:moveTo>
                  <a:cubicBezTo>
                    <a:pt x="146326" y="18989"/>
                    <a:pt x="132922" y="14521"/>
                    <a:pt x="116167" y="14521"/>
                  </a:cubicBezTo>
                  <a:lnTo>
                    <a:pt x="46914" y="14521"/>
                  </a:lnTo>
                  <a:cubicBezTo>
                    <a:pt x="30159" y="14521"/>
                    <a:pt x="16755" y="18989"/>
                    <a:pt x="16755" y="41329"/>
                  </a:cubicBezTo>
                  <a:lnTo>
                    <a:pt x="16755" y="89359"/>
                  </a:lnTo>
                  <a:cubicBezTo>
                    <a:pt x="16755" y="111699"/>
                    <a:pt x="30159" y="116167"/>
                    <a:pt x="46914" y="116167"/>
                  </a:cubicBezTo>
                  <a:lnTo>
                    <a:pt x="116167" y="116167"/>
                  </a:lnTo>
                  <a:cubicBezTo>
                    <a:pt x="132922" y="116167"/>
                    <a:pt x="146326" y="111699"/>
                    <a:pt x="146326" y="89359"/>
                  </a:cubicBezTo>
                  <a:lnTo>
                    <a:pt x="146326" y="41329"/>
                  </a:lnTo>
                  <a:close/>
                </a:path>
              </a:pathLst>
            </a:custGeom>
            <a:grpFill/>
            <a:ln w="11159" cap="flat">
              <a:noFill/>
              <a:prstDash val="solid"/>
              <a:miter/>
            </a:ln>
          </p:spPr>
          <p:txBody>
            <a:bodyPr rtlCol="0" anchor="ctr"/>
            <a:lstStyle/>
            <a:p>
              <a:endParaRPr lang="en-GB" noProof="0" dirty="0"/>
            </a:p>
          </p:txBody>
        </p:sp>
        <p:sp>
          <p:nvSpPr>
            <p:cNvPr id="20" name="Freihandform: Form 19">
              <a:extLst>
                <a:ext uri="{FF2B5EF4-FFF2-40B4-BE49-F238E27FC236}">
                  <a16:creationId xmlns:a16="http://schemas.microsoft.com/office/drawing/2014/main" id="{88A7A9C7-2EBF-5645-5E0D-99B7B9EEAB5A}"/>
                </a:ext>
              </a:extLst>
            </p:cNvPr>
            <p:cNvSpPr/>
            <p:nvPr/>
          </p:nvSpPr>
          <p:spPr bwMode="gray">
            <a:xfrm>
              <a:off x="8261577" y="524811"/>
              <a:ext cx="111699" cy="122869"/>
            </a:xfrm>
            <a:custGeom>
              <a:avLst/>
              <a:gdLst>
                <a:gd name="connsiteX0" fmla="*/ 0 w 111699"/>
                <a:gd name="connsiteY0" fmla="*/ 0 h 122869"/>
                <a:gd name="connsiteX1" fmla="*/ 17872 w 111699"/>
                <a:gd name="connsiteY1" fmla="*/ 0 h 122869"/>
                <a:gd name="connsiteX2" fmla="*/ 17872 w 111699"/>
                <a:gd name="connsiteY2" fmla="*/ 112816 h 122869"/>
                <a:gd name="connsiteX3" fmla="*/ 116167 w 111699"/>
                <a:gd name="connsiteY3" fmla="*/ 112816 h 122869"/>
                <a:gd name="connsiteX4" fmla="*/ 116167 w 111699"/>
                <a:gd name="connsiteY4" fmla="*/ 127337 h 122869"/>
                <a:gd name="connsiteX5" fmla="*/ 0 w 111699"/>
                <a:gd name="connsiteY5"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9" h="122869">
                  <a:moveTo>
                    <a:pt x="0" y="0"/>
                  </a:moveTo>
                  <a:lnTo>
                    <a:pt x="17872" y="0"/>
                  </a:lnTo>
                  <a:lnTo>
                    <a:pt x="17872" y="112816"/>
                  </a:lnTo>
                  <a:lnTo>
                    <a:pt x="116167" y="112816"/>
                  </a:lnTo>
                  <a:lnTo>
                    <a:pt x="116167" y="127337"/>
                  </a:lnTo>
                  <a:lnTo>
                    <a:pt x="0" y="127337"/>
                  </a:lnTo>
                  <a:close/>
                </a:path>
              </a:pathLst>
            </a:custGeom>
            <a:grpFill/>
            <a:ln w="11159" cap="flat">
              <a:noFill/>
              <a:prstDash val="solid"/>
              <a:miter/>
            </a:ln>
          </p:spPr>
          <p:txBody>
            <a:bodyPr rtlCol="0" anchor="ctr"/>
            <a:lstStyle/>
            <a:p>
              <a:endParaRPr lang="en-GB" noProof="0" dirty="0"/>
            </a:p>
          </p:txBody>
        </p:sp>
        <p:sp>
          <p:nvSpPr>
            <p:cNvPr id="21" name="Freihandform: Form 20">
              <a:extLst>
                <a:ext uri="{FF2B5EF4-FFF2-40B4-BE49-F238E27FC236}">
                  <a16:creationId xmlns:a16="http://schemas.microsoft.com/office/drawing/2014/main" id="{7649D8A2-A994-6880-5F17-9CDF8C661C74}"/>
                </a:ext>
              </a:extLst>
            </p:cNvPr>
            <p:cNvSpPr/>
            <p:nvPr/>
          </p:nvSpPr>
          <p:spPr bwMode="gray">
            <a:xfrm>
              <a:off x="8363223" y="524811"/>
              <a:ext cx="145209" cy="122869"/>
            </a:xfrm>
            <a:custGeom>
              <a:avLst/>
              <a:gdLst>
                <a:gd name="connsiteX0" fmla="*/ 63669 w 145208"/>
                <a:gd name="connsiteY0" fmla="*/ 14521 h 122869"/>
                <a:gd name="connsiteX1" fmla="*/ 0 w 145208"/>
                <a:gd name="connsiteY1" fmla="*/ 14521 h 122869"/>
                <a:gd name="connsiteX2" fmla="*/ 0 w 145208"/>
                <a:gd name="connsiteY2" fmla="*/ 0 h 122869"/>
                <a:gd name="connsiteX3" fmla="*/ 145209 w 145208"/>
                <a:gd name="connsiteY3" fmla="*/ 0 h 122869"/>
                <a:gd name="connsiteX4" fmla="*/ 145209 w 145208"/>
                <a:gd name="connsiteY4" fmla="*/ 14521 h 122869"/>
                <a:gd name="connsiteX5" fmla="*/ 81541 w 145208"/>
                <a:gd name="connsiteY5" fmla="*/ 14521 h 122869"/>
                <a:gd name="connsiteX6" fmla="*/ 81541 w 145208"/>
                <a:gd name="connsiteY6" fmla="*/ 127337 h 122869"/>
                <a:gd name="connsiteX7" fmla="*/ 63669 w 145208"/>
                <a:gd name="connsiteY7"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208" h="122869">
                  <a:moveTo>
                    <a:pt x="63669" y="14521"/>
                  </a:moveTo>
                  <a:lnTo>
                    <a:pt x="0" y="14521"/>
                  </a:lnTo>
                  <a:lnTo>
                    <a:pt x="0" y="0"/>
                  </a:lnTo>
                  <a:lnTo>
                    <a:pt x="145209" y="0"/>
                  </a:lnTo>
                  <a:lnTo>
                    <a:pt x="145209" y="14521"/>
                  </a:lnTo>
                  <a:lnTo>
                    <a:pt x="81541" y="14521"/>
                  </a:lnTo>
                  <a:lnTo>
                    <a:pt x="81541" y="127337"/>
                  </a:lnTo>
                  <a:lnTo>
                    <a:pt x="63669" y="127337"/>
                  </a:lnTo>
                  <a:close/>
                </a:path>
              </a:pathLst>
            </a:custGeom>
            <a:grpFill/>
            <a:ln w="11159" cap="flat">
              <a:noFill/>
              <a:prstDash val="solid"/>
              <a:miter/>
            </a:ln>
          </p:spPr>
          <p:txBody>
            <a:bodyPr rtlCol="0" anchor="ctr"/>
            <a:lstStyle/>
            <a:p>
              <a:endParaRPr lang="en-GB" noProof="0" dirty="0"/>
            </a:p>
          </p:txBody>
        </p:sp>
        <p:sp>
          <p:nvSpPr>
            <p:cNvPr id="22" name="Freihandform: Form 21">
              <a:extLst>
                <a:ext uri="{FF2B5EF4-FFF2-40B4-BE49-F238E27FC236}">
                  <a16:creationId xmlns:a16="http://schemas.microsoft.com/office/drawing/2014/main" id="{7099120E-56BF-32E6-A783-EBECE70F186B}"/>
                </a:ext>
              </a:extLst>
            </p:cNvPr>
            <p:cNvSpPr/>
            <p:nvPr/>
          </p:nvSpPr>
          <p:spPr bwMode="gray">
            <a:xfrm>
              <a:off x="8528538" y="524811"/>
              <a:ext cx="122869" cy="122869"/>
            </a:xfrm>
            <a:custGeom>
              <a:avLst/>
              <a:gdLst>
                <a:gd name="connsiteX0" fmla="*/ 0 w 122869"/>
                <a:gd name="connsiteY0" fmla="*/ 0 h 122869"/>
                <a:gd name="connsiteX1" fmla="*/ 125103 w 122869"/>
                <a:gd name="connsiteY1" fmla="*/ 0 h 122869"/>
                <a:gd name="connsiteX2" fmla="*/ 125103 w 122869"/>
                <a:gd name="connsiteY2" fmla="*/ 14521 h 122869"/>
                <a:gd name="connsiteX3" fmla="*/ 16755 w 122869"/>
                <a:gd name="connsiteY3" fmla="*/ 14521 h 122869"/>
                <a:gd name="connsiteX4" fmla="*/ 16755 w 122869"/>
                <a:gd name="connsiteY4" fmla="*/ 54733 h 122869"/>
                <a:gd name="connsiteX5" fmla="*/ 120635 w 122869"/>
                <a:gd name="connsiteY5" fmla="*/ 54733 h 122869"/>
                <a:gd name="connsiteX6" fmla="*/ 120635 w 122869"/>
                <a:gd name="connsiteY6" fmla="*/ 69253 h 122869"/>
                <a:gd name="connsiteX7" fmla="*/ 16755 w 122869"/>
                <a:gd name="connsiteY7" fmla="*/ 69253 h 122869"/>
                <a:gd name="connsiteX8" fmla="*/ 16755 w 122869"/>
                <a:gd name="connsiteY8" fmla="*/ 112816 h 122869"/>
                <a:gd name="connsiteX9" fmla="*/ 125103 w 122869"/>
                <a:gd name="connsiteY9" fmla="*/ 112816 h 122869"/>
                <a:gd name="connsiteX10" fmla="*/ 125103 w 122869"/>
                <a:gd name="connsiteY10" fmla="*/ 127337 h 122869"/>
                <a:gd name="connsiteX11" fmla="*/ 0 w 122869"/>
                <a:gd name="connsiteY11" fmla="*/ 127337 h 12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69" h="122869">
                  <a:moveTo>
                    <a:pt x="0" y="0"/>
                  </a:moveTo>
                  <a:lnTo>
                    <a:pt x="125103" y="0"/>
                  </a:lnTo>
                  <a:lnTo>
                    <a:pt x="125103" y="14521"/>
                  </a:lnTo>
                  <a:lnTo>
                    <a:pt x="16755" y="14521"/>
                  </a:lnTo>
                  <a:lnTo>
                    <a:pt x="16755" y="54733"/>
                  </a:lnTo>
                  <a:lnTo>
                    <a:pt x="120635" y="54733"/>
                  </a:lnTo>
                  <a:lnTo>
                    <a:pt x="120635" y="69253"/>
                  </a:lnTo>
                  <a:lnTo>
                    <a:pt x="16755" y="69253"/>
                  </a:lnTo>
                  <a:lnTo>
                    <a:pt x="16755" y="112816"/>
                  </a:lnTo>
                  <a:lnTo>
                    <a:pt x="125103" y="112816"/>
                  </a:lnTo>
                  <a:lnTo>
                    <a:pt x="125103" y="127337"/>
                  </a:lnTo>
                  <a:lnTo>
                    <a:pt x="0" y="127337"/>
                  </a:lnTo>
                  <a:close/>
                </a:path>
              </a:pathLst>
            </a:custGeom>
            <a:grpFill/>
            <a:ln w="11159"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1302368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4309264-27E5-CE4E-B2E6-D0CCF20AFAC6}"/>
              </a:ext>
            </a:extLst>
          </p:cNvPr>
          <p:cNvSpPr>
            <a:spLocks noGrp="1"/>
          </p:cNvSpPr>
          <p:nvPr>
            <p:ph type="body" sz="quarter" idx="10"/>
          </p:nvPr>
        </p:nvSpPr>
        <p:spPr/>
        <p:txBody>
          <a:bodyPr/>
          <a:lstStyle/>
          <a:p>
            <a:r>
              <a:rPr lang="en-GB" b="1" noProof="0" dirty="0"/>
              <a:t>THANK YOU</a:t>
            </a:r>
            <a:br>
              <a:rPr lang="en-GB" noProof="0" dirty="0"/>
            </a:br>
            <a:r>
              <a:rPr lang="en-GB" noProof="0" dirty="0"/>
              <a:t>for your attention!</a:t>
            </a:r>
          </a:p>
        </p:txBody>
      </p:sp>
      <p:grpSp>
        <p:nvGrpSpPr>
          <p:cNvPr id="3" name="Gruppieren 2">
            <a:extLst>
              <a:ext uri="{FF2B5EF4-FFF2-40B4-BE49-F238E27FC236}">
                <a16:creationId xmlns:a16="http://schemas.microsoft.com/office/drawing/2014/main" id="{0A9C12F1-48B4-D325-C3A8-4E1FA4077590}"/>
              </a:ext>
            </a:extLst>
          </p:cNvPr>
          <p:cNvGrpSpPr>
            <a:grpSpLocks/>
          </p:cNvGrpSpPr>
          <p:nvPr/>
        </p:nvGrpSpPr>
        <p:grpSpPr bwMode="gray">
          <a:xfrm>
            <a:off x="10781307" y="6563300"/>
            <a:ext cx="910618" cy="95164"/>
            <a:chOff x="7685663" y="6316413"/>
            <a:chExt cx="961953" cy="100529"/>
          </a:xfrm>
        </p:grpSpPr>
        <p:sp>
          <p:nvSpPr>
            <p:cNvPr id="4" name="Rechteck 3">
              <a:extLst>
                <a:ext uri="{FF2B5EF4-FFF2-40B4-BE49-F238E27FC236}">
                  <a16:creationId xmlns:a16="http://schemas.microsoft.com/office/drawing/2014/main" id="{AA82BDDF-BC0E-D7EA-C831-5BC483CD29F7}"/>
                </a:ext>
              </a:extLst>
            </p:cNvPr>
            <p:cNvSpPr/>
            <p:nvPr/>
          </p:nvSpPr>
          <p:spPr bwMode="gray">
            <a:xfrm>
              <a:off x="7685663" y="6316413"/>
              <a:ext cx="100529" cy="100529"/>
            </a:xfrm>
            <a:prstGeom prst="rect">
              <a:avLst/>
            </a:prstGeom>
            <a:solidFill>
              <a:srgbClr val="003DA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Tahoma"/>
                <a:ea typeface="+mn-ea"/>
                <a:cs typeface="+mn-cs"/>
              </a:endParaRPr>
            </a:p>
          </p:txBody>
        </p:sp>
        <p:sp>
          <p:nvSpPr>
            <p:cNvPr id="5" name="Rechteck 4">
              <a:extLst>
                <a:ext uri="{FF2B5EF4-FFF2-40B4-BE49-F238E27FC236}">
                  <a16:creationId xmlns:a16="http://schemas.microsoft.com/office/drawing/2014/main" id="{8D5E5193-0A9D-1D38-2867-61658133FC55}"/>
                </a:ext>
              </a:extLst>
            </p:cNvPr>
            <p:cNvSpPr/>
            <p:nvPr/>
          </p:nvSpPr>
          <p:spPr bwMode="gray">
            <a:xfrm>
              <a:off x="7858128" y="6316413"/>
              <a:ext cx="100529" cy="100529"/>
            </a:xfrm>
            <a:prstGeom prst="rect">
              <a:avLst/>
            </a:prstGeom>
            <a:solidFill>
              <a:srgbClr val="00852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Tahoma"/>
                <a:ea typeface="+mn-ea"/>
                <a:cs typeface="+mn-cs"/>
              </a:endParaRPr>
            </a:p>
          </p:txBody>
        </p:sp>
        <p:sp>
          <p:nvSpPr>
            <p:cNvPr id="6" name="Rechteck 5">
              <a:extLst>
                <a:ext uri="{FF2B5EF4-FFF2-40B4-BE49-F238E27FC236}">
                  <a16:creationId xmlns:a16="http://schemas.microsoft.com/office/drawing/2014/main" id="{F80252A3-788E-DA1F-DF20-F9E60D1BE909}"/>
                </a:ext>
              </a:extLst>
            </p:cNvPr>
            <p:cNvSpPr/>
            <p:nvPr/>
          </p:nvSpPr>
          <p:spPr bwMode="gray">
            <a:xfrm>
              <a:off x="8030593" y="6316413"/>
              <a:ext cx="100529" cy="100529"/>
            </a:xfrm>
            <a:prstGeom prst="rect">
              <a:avLst/>
            </a:prstGeom>
            <a:solidFill>
              <a:srgbClr val="5907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Tahoma"/>
                <a:ea typeface="+mn-ea"/>
                <a:cs typeface="+mn-cs"/>
              </a:endParaRPr>
            </a:p>
          </p:txBody>
        </p:sp>
        <p:sp>
          <p:nvSpPr>
            <p:cNvPr id="7" name="Rechteck 6">
              <a:extLst>
                <a:ext uri="{FF2B5EF4-FFF2-40B4-BE49-F238E27FC236}">
                  <a16:creationId xmlns:a16="http://schemas.microsoft.com/office/drawing/2014/main" id="{A3A2ED31-FEC4-A5DC-E438-15379B6F133B}"/>
                </a:ext>
              </a:extLst>
            </p:cNvPr>
            <p:cNvSpPr/>
            <p:nvPr/>
          </p:nvSpPr>
          <p:spPr bwMode="gray">
            <a:xfrm>
              <a:off x="8203057" y="6316413"/>
              <a:ext cx="100529" cy="100529"/>
            </a:xfrm>
            <a:prstGeom prst="rect">
              <a:avLst/>
            </a:prstGeom>
            <a:solidFill>
              <a:srgbClr val="FFB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Tahoma"/>
                <a:ea typeface="+mn-ea"/>
                <a:cs typeface="+mn-cs"/>
              </a:endParaRPr>
            </a:p>
          </p:txBody>
        </p:sp>
        <p:sp>
          <p:nvSpPr>
            <p:cNvPr id="8" name="Rechteck 7">
              <a:extLst>
                <a:ext uri="{FF2B5EF4-FFF2-40B4-BE49-F238E27FC236}">
                  <a16:creationId xmlns:a16="http://schemas.microsoft.com/office/drawing/2014/main" id="{989DD96E-5AF6-1656-3418-7453E41E3CB0}"/>
                </a:ext>
              </a:extLst>
            </p:cNvPr>
            <p:cNvSpPr/>
            <p:nvPr/>
          </p:nvSpPr>
          <p:spPr bwMode="gray">
            <a:xfrm>
              <a:off x="8375522" y="6316413"/>
              <a:ext cx="100529" cy="100529"/>
            </a:xfrm>
            <a:prstGeom prst="rect">
              <a:avLst/>
            </a:prstGeom>
            <a:solidFill>
              <a:srgbClr val="D5003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Tahoma"/>
                <a:ea typeface="+mn-ea"/>
                <a:cs typeface="+mn-cs"/>
              </a:endParaRPr>
            </a:p>
          </p:txBody>
        </p:sp>
        <p:sp>
          <p:nvSpPr>
            <p:cNvPr id="9" name="Rechteck 8">
              <a:extLst>
                <a:ext uri="{FF2B5EF4-FFF2-40B4-BE49-F238E27FC236}">
                  <a16:creationId xmlns:a16="http://schemas.microsoft.com/office/drawing/2014/main" id="{C6CB0D8E-8918-B022-4CFD-22E92DB67781}"/>
                </a:ext>
              </a:extLst>
            </p:cNvPr>
            <p:cNvSpPr/>
            <p:nvPr/>
          </p:nvSpPr>
          <p:spPr bwMode="gray">
            <a:xfrm>
              <a:off x="8547087" y="6316413"/>
              <a:ext cx="100529" cy="100529"/>
            </a:xfrm>
            <a:prstGeom prst="rect">
              <a:avLst/>
            </a:prstGeom>
            <a:solidFill>
              <a:srgbClr val="62341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Tahoma"/>
                <a:ea typeface="+mn-ea"/>
                <a:cs typeface="+mn-cs"/>
              </a:endParaRPr>
            </a:p>
          </p:txBody>
        </p:sp>
      </p:grpSp>
    </p:spTree>
    <p:extLst>
      <p:ext uri="{BB962C8B-B14F-4D97-AF65-F5344CB8AC3E}">
        <p14:creationId xmlns:p14="http://schemas.microsoft.com/office/powerpoint/2010/main" val="2298792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0EFC7D5-ED89-3410-0DAF-B89932372650}"/>
              </a:ext>
            </a:extLst>
          </p:cNvPr>
          <p:cNvGraphicFramePr>
            <a:graphicFrameLocks noChangeAspect="1"/>
          </p:cNvGraphicFramePr>
          <p:nvPr>
            <p:custDataLst>
              <p:tags r:id="rId1"/>
            </p:custDataLst>
            <p:extLst>
              <p:ext uri="{D42A27DB-BD31-4B8C-83A1-F6EECF244321}">
                <p14:modId xmlns:p14="http://schemas.microsoft.com/office/powerpoint/2010/main" val="35593271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84" imgH="384" progId="TCLayout.ActiveDocument.1">
                  <p:embed/>
                </p:oleObj>
              </mc:Choice>
              <mc:Fallback>
                <p:oleObj name="think-cell Folie" r:id="rId3" imgW="384" imgH="384" progId="TCLayout.ActiveDocument.1">
                  <p:embed/>
                  <p:pic>
                    <p:nvPicPr>
                      <p:cNvPr id="7" name="think-cell data - do not delete" hidden="1">
                        <a:extLst>
                          <a:ext uri="{FF2B5EF4-FFF2-40B4-BE49-F238E27FC236}">
                            <a16:creationId xmlns:a16="http://schemas.microsoft.com/office/drawing/2014/main" id="{70EFC7D5-ED89-3410-0DAF-B899323726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D18BB4BE-4A90-8B59-ACC5-65B0D767CB2D}"/>
              </a:ext>
            </a:extLst>
          </p:cNvPr>
          <p:cNvSpPr>
            <a:spLocks noGrp="1"/>
          </p:cNvSpPr>
          <p:nvPr>
            <p:ph type="title"/>
          </p:nvPr>
        </p:nvSpPr>
        <p:spPr>
          <a:xfrm>
            <a:off x="501651" y="692150"/>
            <a:ext cx="11174412" cy="369332"/>
          </a:xfrm>
        </p:spPr>
        <p:txBody>
          <a:bodyPr vert="horz"/>
          <a:lstStyle/>
          <a:p>
            <a:r>
              <a:rPr lang="en-GB" noProof="0" dirty="0"/>
              <a:t>Interests to be considered</a:t>
            </a:r>
          </a:p>
        </p:txBody>
      </p:sp>
      <p:sp>
        <p:nvSpPr>
          <p:cNvPr id="3" name="Textplatzhalter 2">
            <a:extLst>
              <a:ext uri="{FF2B5EF4-FFF2-40B4-BE49-F238E27FC236}">
                <a16:creationId xmlns:a16="http://schemas.microsoft.com/office/drawing/2014/main" id="{5ACC0F53-0B63-1EBE-423A-4ABCD6D99076}"/>
              </a:ext>
            </a:extLst>
          </p:cNvPr>
          <p:cNvSpPr>
            <a:spLocks noGrp="1"/>
          </p:cNvSpPr>
          <p:nvPr>
            <p:ph type="body" sz="quarter" idx="11"/>
          </p:nvPr>
        </p:nvSpPr>
        <p:spPr>
          <a:xfrm>
            <a:off x="501651" y="2054225"/>
            <a:ext cx="5427809" cy="3643313"/>
          </a:xfrm>
        </p:spPr>
        <p:txBody>
          <a:bodyPr/>
          <a:lstStyle/>
          <a:p>
            <a:pPr marL="0" indent="0">
              <a:buNone/>
            </a:pPr>
            <a:r>
              <a:rPr lang="en-US" noProof="0" dirty="0"/>
              <a:t>Commercial benefit for the inventor/breeder</a:t>
            </a:r>
          </a:p>
          <a:p>
            <a:pPr marL="0" indent="0">
              <a:buNone/>
            </a:pPr>
            <a:endParaRPr lang="en-US" dirty="0">
              <a:solidFill>
                <a:schemeClr val="tx2"/>
              </a:solidFill>
              <a:ea typeface="Tahoma" pitchFamily="34" charset="0"/>
              <a:cs typeface="Tahoma" pitchFamily="34" charset="0"/>
            </a:endParaRPr>
          </a:p>
          <a:p>
            <a:pPr marL="0" indent="0">
              <a:buNone/>
            </a:pPr>
            <a:endParaRPr lang="en-US" dirty="0"/>
          </a:p>
          <a:p>
            <a:pPr marL="0" indent="0">
              <a:buNone/>
            </a:pPr>
            <a:endParaRPr lang="en-US" dirty="0"/>
          </a:p>
          <a:p>
            <a:pPr marL="0" indent="0">
              <a:buNone/>
            </a:pPr>
            <a:endParaRPr lang="en-US" dirty="0"/>
          </a:p>
          <a:p>
            <a:pPr marL="0" indent="0">
              <a:buNone/>
            </a:pPr>
            <a:r>
              <a:rPr lang="en-US" dirty="0"/>
              <a:t>To be balanced through</a:t>
            </a:r>
          </a:p>
          <a:p>
            <a:pPr marL="0" indent="0">
              <a:buNone/>
            </a:pPr>
            <a:endParaRPr lang="en-US" dirty="0"/>
          </a:p>
          <a:p>
            <a:pPr marL="285750" indent="-285750"/>
            <a:r>
              <a:rPr lang="en-US" dirty="0"/>
              <a:t>the scope of protection and</a:t>
            </a:r>
          </a:p>
          <a:p>
            <a:pPr marL="285750" indent="-285750"/>
            <a:endParaRPr lang="en-US" dirty="0"/>
          </a:p>
          <a:p>
            <a:pPr marL="285750" indent="-285750"/>
            <a:r>
              <a:rPr lang="en-US" dirty="0"/>
              <a:t>limitations/restrictions in the public interest  </a:t>
            </a:r>
          </a:p>
          <a:p>
            <a:pPr marL="0" indent="0">
              <a:buNone/>
            </a:pPr>
            <a:endParaRPr lang="de-DE" dirty="0">
              <a:solidFill>
                <a:schemeClr val="tx2"/>
              </a:solidFill>
            </a:endParaRPr>
          </a:p>
          <a:p>
            <a:pPr marL="0" indent="0">
              <a:buNone/>
            </a:pPr>
            <a:endParaRPr lang="en-US" noProof="0" dirty="0"/>
          </a:p>
        </p:txBody>
      </p:sp>
      <p:sp>
        <p:nvSpPr>
          <p:cNvPr id="4" name="Fußzeilenplatzhalter 3">
            <a:extLst>
              <a:ext uri="{FF2B5EF4-FFF2-40B4-BE49-F238E27FC236}">
                <a16:creationId xmlns:a16="http://schemas.microsoft.com/office/drawing/2014/main" id="{5ED85682-BCB2-EC3D-3499-86071FE219D0}"/>
              </a:ext>
            </a:extLst>
          </p:cNvPr>
          <p:cNvSpPr>
            <a:spLocks noGrp="1"/>
          </p:cNvSpPr>
          <p:nvPr>
            <p:ph type="ftr" sz="quarter" idx="3"/>
          </p:nvPr>
        </p:nvSpPr>
        <p:spPr/>
        <p:txBody>
          <a:bodyPr/>
          <a:lstStyle/>
          <a:p>
            <a:r>
              <a:rPr lang="en-GB" noProof="0" dirty="0"/>
              <a:t>AUGSBURG | BREMEN | DUSSELDORF | GERA | HAMBURG | HANOVER | HEBDEN BRIDGE | LUDWIGSHAFEN | MUNICH | NUREMBERG | OSNABRUECK | SCHORNDORF</a:t>
            </a:r>
          </a:p>
        </p:txBody>
      </p:sp>
      <p:sp>
        <p:nvSpPr>
          <p:cNvPr id="5" name="Foliennummernplatzhalter 4">
            <a:extLst>
              <a:ext uri="{FF2B5EF4-FFF2-40B4-BE49-F238E27FC236}">
                <a16:creationId xmlns:a16="http://schemas.microsoft.com/office/drawing/2014/main" id="{3C24F3FC-9EDD-D7FF-2CA7-82886B094ED9}"/>
              </a:ext>
            </a:extLst>
          </p:cNvPr>
          <p:cNvSpPr>
            <a:spLocks noGrp="1"/>
          </p:cNvSpPr>
          <p:nvPr>
            <p:ph type="sldNum" sz="quarter" idx="4"/>
          </p:nvPr>
        </p:nvSpPr>
        <p:spPr/>
        <p:txBody>
          <a:bodyPr/>
          <a:lstStyle/>
          <a:p>
            <a:fld id="{3DB5D199-935E-4BBE-B448-05E40F66C355}" type="slidenum">
              <a:rPr lang="en-GB" noProof="0" smtClean="0"/>
              <a:pPr/>
              <a:t>2</a:t>
            </a:fld>
            <a:endParaRPr lang="en-GB" noProof="0" dirty="0"/>
          </a:p>
        </p:txBody>
      </p:sp>
      <p:sp>
        <p:nvSpPr>
          <p:cNvPr id="6" name="Textplatzhalter 2">
            <a:extLst>
              <a:ext uri="{FF2B5EF4-FFF2-40B4-BE49-F238E27FC236}">
                <a16:creationId xmlns:a16="http://schemas.microsoft.com/office/drawing/2014/main" id="{B08606DB-AE3E-36B6-40E5-1AA220054041}"/>
              </a:ext>
            </a:extLst>
          </p:cNvPr>
          <p:cNvSpPr txBox="1">
            <a:spLocks/>
          </p:cNvSpPr>
          <p:nvPr/>
        </p:nvSpPr>
        <p:spPr>
          <a:xfrm>
            <a:off x="7239786" y="2054225"/>
            <a:ext cx="4450565" cy="3643313"/>
          </a:xfrm>
          <a:prstGeom prst="rect">
            <a:avLst/>
          </a:prstGeom>
        </p:spPr>
        <p:txBody>
          <a:bodyPr vert="horz" lIns="0" tIns="0" rIns="0" bIns="0" rtlCol="0">
            <a:noAutofit/>
          </a:bodyPr>
          <a:lstStyle>
            <a:lvl1pPr marL="180000" indent="-180975" algn="l" defTabSz="914400" rtl="0" eaLnBrk="1" latinLnBrk="0" hangingPunct="1">
              <a:lnSpc>
                <a:spcPct val="100000"/>
              </a:lnSpc>
              <a:spcBef>
                <a:spcPts val="600"/>
              </a:spcBef>
              <a:spcAft>
                <a:spcPts val="0"/>
              </a:spcAft>
              <a:buClr>
                <a:schemeClr val="tx2"/>
              </a:buClr>
              <a:buFont typeface="Wingdings" pitchFamily="2" charset="2"/>
              <a:buChar char="§"/>
              <a:defRPr lang="de-DE" sz="1600" kern="1200" dirty="0" smtClean="0">
                <a:solidFill>
                  <a:schemeClr val="tx2"/>
                </a:solidFill>
                <a:latin typeface="+mn-lt"/>
                <a:ea typeface="Tahoma" pitchFamily="34" charset="0"/>
                <a:cs typeface="Tahoma" pitchFamily="34" charset="0"/>
              </a:defRPr>
            </a:lvl1pPr>
            <a:lvl2pPr marL="360000" indent="-180975" algn="l" defTabSz="914400" rtl="0" eaLnBrk="1" latinLnBrk="0" hangingPunct="1">
              <a:lnSpc>
                <a:spcPct val="100000"/>
              </a:lnSpc>
              <a:spcBef>
                <a:spcPts val="600"/>
              </a:spcBef>
              <a:spcAft>
                <a:spcPts val="0"/>
              </a:spcAft>
              <a:buClr>
                <a:schemeClr val="tx2"/>
              </a:buClr>
              <a:buFont typeface="Wingdings" pitchFamily="2" charset="2"/>
              <a:buChar char="§"/>
              <a:defRPr lang="de-DE" sz="1600" kern="1200" dirty="0" smtClean="0">
                <a:solidFill>
                  <a:schemeClr val="tx2"/>
                </a:solidFill>
                <a:latin typeface="+mn-lt"/>
                <a:ea typeface="Tahoma" pitchFamily="34" charset="0"/>
                <a:cs typeface="Tahoma" pitchFamily="34" charset="0"/>
              </a:defRPr>
            </a:lvl2pPr>
            <a:lvl3pPr marL="540000" indent="-180975" algn="l" defTabSz="914400" rtl="0" eaLnBrk="1" latinLnBrk="0" hangingPunct="1">
              <a:lnSpc>
                <a:spcPct val="100000"/>
              </a:lnSpc>
              <a:spcBef>
                <a:spcPts val="600"/>
              </a:spcBef>
              <a:spcAft>
                <a:spcPts val="0"/>
              </a:spcAft>
              <a:buClr>
                <a:schemeClr val="tx2"/>
              </a:buClr>
              <a:buFont typeface="Wingdings" pitchFamily="2" charset="2"/>
              <a:buChar char="§"/>
              <a:defRPr lang="de-DE" sz="1600" kern="1200" dirty="0" smtClean="0">
                <a:solidFill>
                  <a:schemeClr val="tx2"/>
                </a:solidFill>
                <a:latin typeface="+mn-lt"/>
                <a:ea typeface="Tahoma" pitchFamily="34" charset="0"/>
                <a:cs typeface="Tahoma" pitchFamily="34" charset="0"/>
              </a:defRPr>
            </a:lvl3pPr>
            <a:lvl4pPr marL="720000" indent="-180975" algn="l" defTabSz="914400" rtl="0" eaLnBrk="1" latinLnBrk="0" hangingPunct="1">
              <a:lnSpc>
                <a:spcPct val="100000"/>
              </a:lnSpc>
              <a:spcBef>
                <a:spcPts val="600"/>
              </a:spcBef>
              <a:spcAft>
                <a:spcPts val="0"/>
              </a:spcAft>
              <a:buClr>
                <a:schemeClr val="tx2"/>
              </a:buClr>
              <a:buFont typeface="Wingdings" pitchFamily="2" charset="2"/>
              <a:buChar char="§"/>
              <a:defRPr lang="de-DE" sz="1600" kern="1200" dirty="0" smtClean="0">
                <a:solidFill>
                  <a:schemeClr val="tx2"/>
                </a:solidFill>
                <a:latin typeface="+mn-lt"/>
                <a:ea typeface="Tahoma" pitchFamily="34" charset="0"/>
                <a:cs typeface="Tahoma" pitchFamily="34" charset="0"/>
              </a:defRPr>
            </a:lvl4pPr>
            <a:lvl5pPr marL="900000" indent="-180975" algn="l" defTabSz="914400" rtl="0" eaLnBrk="1" latinLnBrk="0" hangingPunct="1">
              <a:lnSpc>
                <a:spcPct val="100000"/>
              </a:lnSpc>
              <a:spcBef>
                <a:spcPts val="600"/>
              </a:spcBef>
              <a:spcAft>
                <a:spcPts val="0"/>
              </a:spcAft>
              <a:buClr>
                <a:schemeClr val="tx2"/>
              </a:buClr>
              <a:buFont typeface="Wingdings" pitchFamily="2" charset="2"/>
              <a:buChar char="§"/>
              <a:defRPr lang="en-US" sz="1600" kern="1200" dirty="0">
                <a:solidFill>
                  <a:schemeClr val="tx2"/>
                </a:solidFill>
                <a:latin typeface="+mn-lt"/>
                <a:ea typeface="Tahoma" pitchFamily="34" charset="0"/>
                <a:cs typeface="Tahoma"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US" dirty="0"/>
              <a:t>Public interest</a:t>
            </a:r>
          </a:p>
          <a:p>
            <a:endParaRPr lang="en-US" dirty="0"/>
          </a:p>
          <a:p>
            <a:pPr marL="0" indent="0">
              <a:buFont typeface="Wingdings" pitchFamily="2" charset="2"/>
              <a:buNone/>
            </a:pPr>
            <a:endParaRPr lang="en-US" dirty="0"/>
          </a:p>
        </p:txBody>
      </p:sp>
      <p:sp>
        <p:nvSpPr>
          <p:cNvPr id="8" name="Textfeld 7">
            <a:extLst>
              <a:ext uri="{FF2B5EF4-FFF2-40B4-BE49-F238E27FC236}">
                <a16:creationId xmlns:a16="http://schemas.microsoft.com/office/drawing/2014/main" id="{38A66578-05DF-C0AD-89BA-3CB4E0D781E5}"/>
              </a:ext>
            </a:extLst>
          </p:cNvPr>
          <p:cNvSpPr txBox="1"/>
          <p:nvPr/>
        </p:nvSpPr>
        <p:spPr>
          <a:xfrm>
            <a:off x="5929459" y="2036382"/>
            <a:ext cx="546755" cy="246221"/>
          </a:xfrm>
          <a:prstGeom prst="rect">
            <a:avLst/>
          </a:prstGeom>
          <a:noFill/>
        </p:spPr>
        <p:txBody>
          <a:bodyPr wrap="square" lIns="0" tIns="0" rIns="0" bIns="0" rtlCol="0">
            <a:spAutoFit/>
          </a:bodyPr>
          <a:lstStyle/>
          <a:p>
            <a:pPr algn="ctr">
              <a:buClr>
                <a:schemeClr val="tx2"/>
              </a:buClr>
            </a:pPr>
            <a:r>
              <a:rPr lang="de-DE" sz="1600" b="1" dirty="0">
                <a:solidFill>
                  <a:schemeClr val="accent2"/>
                </a:solidFill>
              </a:rPr>
              <a:t>vs.</a:t>
            </a:r>
          </a:p>
        </p:txBody>
      </p:sp>
    </p:spTree>
    <p:extLst>
      <p:ext uri="{BB962C8B-B14F-4D97-AF65-F5344CB8AC3E}">
        <p14:creationId xmlns:p14="http://schemas.microsoft.com/office/powerpoint/2010/main" val="1141758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F2724-470B-61A8-6294-C8D60B059420}"/>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F58FAD7-AF4A-C4E6-1631-396A9F5CA29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84" imgH="384" progId="TCLayout.ActiveDocument.1">
                  <p:embed/>
                </p:oleObj>
              </mc:Choice>
              <mc:Fallback>
                <p:oleObj name="think-cell Folie" r:id="rId3" imgW="384" imgH="384" progId="TCLayout.ActiveDocument.1">
                  <p:embed/>
                  <p:pic>
                    <p:nvPicPr>
                      <p:cNvPr id="7" name="think-cell data - do not delete" hidden="1">
                        <a:extLst>
                          <a:ext uri="{FF2B5EF4-FFF2-40B4-BE49-F238E27FC236}">
                            <a16:creationId xmlns:a16="http://schemas.microsoft.com/office/drawing/2014/main" id="{70EFC7D5-ED89-3410-0DAF-B899323726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85BD5E96-8669-5E3F-8ECA-1C91CD1E2B40}"/>
              </a:ext>
            </a:extLst>
          </p:cNvPr>
          <p:cNvSpPr>
            <a:spLocks noGrp="1"/>
          </p:cNvSpPr>
          <p:nvPr>
            <p:ph type="title"/>
          </p:nvPr>
        </p:nvSpPr>
        <p:spPr/>
        <p:txBody>
          <a:bodyPr vert="horz"/>
          <a:lstStyle/>
          <a:p>
            <a:r>
              <a:rPr lang="en-GB" noProof="0" dirty="0"/>
              <a:t>Challenges for breeders</a:t>
            </a:r>
          </a:p>
        </p:txBody>
      </p:sp>
      <p:sp>
        <p:nvSpPr>
          <p:cNvPr id="3" name="Textplatzhalter 2">
            <a:extLst>
              <a:ext uri="{FF2B5EF4-FFF2-40B4-BE49-F238E27FC236}">
                <a16:creationId xmlns:a16="http://schemas.microsoft.com/office/drawing/2014/main" id="{E3B35360-A8A7-FBF1-4DC8-A4C5D9691B17}"/>
              </a:ext>
            </a:extLst>
          </p:cNvPr>
          <p:cNvSpPr>
            <a:spLocks noGrp="1"/>
          </p:cNvSpPr>
          <p:nvPr>
            <p:ph type="body" sz="quarter" idx="11"/>
          </p:nvPr>
        </p:nvSpPr>
        <p:spPr/>
        <p:txBody>
          <a:bodyPr/>
          <a:lstStyle/>
          <a:p>
            <a:pPr marL="0" indent="0">
              <a:buNone/>
            </a:pPr>
            <a:r>
              <a:rPr lang="en-US" noProof="0" dirty="0"/>
              <a:t>Varieties have to be adopted to the rapidly changing cultivation conditions while</a:t>
            </a:r>
          </a:p>
          <a:p>
            <a:pPr marL="0" indent="0">
              <a:buNone/>
            </a:pPr>
            <a:endParaRPr lang="en-US" noProof="0" dirty="0"/>
          </a:p>
          <a:p>
            <a:pPr marL="0" indent="0">
              <a:buNone/>
            </a:pPr>
            <a:r>
              <a:rPr lang="en-US" noProof="0" dirty="0"/>
              <a:t>the world population is still rapidly increasing</a:t>
            </a:r>
            <a:r>
              <a:rPr lang="en-US" dirty="0"/>
              <a:t>,</a:t>
            </a:r>
            <a:endParaRPr lang="en-US" noProof="0" dirty="0"/>
          </a:p>
          <a:p>
            <a:pPr marL="0" indent="0">
              <a:buNone/>
            </a:pPr>
            <a:endParaRPr lang="en-US" noProof="0" dirty="0"/>
          </a:p>
          <a:p>
            <a:pPr marL="0" indent="0">
              <a:buNone/>
            </a:pPr>
            <a:r>
              <a:rPr lang="en-US" noProof="0" dirty="0"/>
              <a:t>they must be sustainable to contribute to a carbon free environment. </a:t>
            </a:r>
          </a:p>
          <a:p>
            <a:pPr marL="0" indent="0">
              <a:buNone/>
            </a:pPr>
            <a:endParaRPr lang="en-US" dirty="0"/>
          </a:p>
          <a:p>
            <a:pPr marL="0" indent="0">
              <a:buNone/>
            </a:pPr>
            <a:r>
              <a:rPr lang="en-US" noProof="0" dirty="0"/>
              <a:t>Moreover</a:t>
            </a:r>
            <a:r>
              <a:rPr lang="en-US" dirty="0"/>
              <a:t>, breeders need to take into account an increasing number of third parties´ IP rights.</a:t>
            </a:r>
            <a:endParaRPr lang="en-US" noProof="0" dirty="0"/>
          </a:p>
        </p:txBody>
      </p:sp>
      <p:sp>
        <p:nvSpPr>
          <p:cNvPr id="4" name="Fußzeilenplatzhalter 3">
            <a:extLst>
              <a:ext uri="{FF2B5EF4-FFF2-40B4-BE49-F238E27FC236}">
                <a16:creationId xmlns:a16="http://schemas.microsoft.com/office/drawing/2014/main" id="{F8DE2544-24DD-5BBC-47A0-6C53E5FC8A4A}"/>
              </a:ext>
            </a:extLst>
          </p:cNvPr>
          <p:cNvSpPr>
            <a:spLocks noGrp="1"/>
          </p:cNvSpPr>
          <p:nvPr>
            <p:ph type="ftr" sz="quarter" idx="3"/>
          </p:nvPr>
        </p:nvSpPr>
        <p:spPr/>
        <p:txBody>
          <a:bodyPr/>
          <a:lstStyle/>
          <a:p>
            <a:r>
              <a:rPr lang="en-GB" noProof="0" dirty="0"/>
              <a:t>AUGSBURG | BREMEN | DUSSELDORF | GERA | HAMBURG | HANOVER | HEBDEN BRIDGE | LUDWIGSHAFEN | MUNICH | NUREMBERG | OSNABRUECK | SCHORNDORF</a:t>
            </a:r>
          </a:p>
        </p:txBody>
      </p:sp>
      <p:sp>
        <p:nvSpPr>
          <p:cNvPr id="5" name="Foliennummernplatzhalter 4">
            <a:extLst>
              <a:ext uri="{FF2B5EF4-FFF2-40B4-BE49-F238E27FC236}">
                <a16:creationId xmlns:a16="http://schemas.microsoft.com/office/drawing/2014/main" id="{121CE591-0D97-32AC-7522-4B1B22F60F70}"/>
              </a:ext>
            </a:extLst>
          </p:cNvPr>
          <p:cNvSpPr>
            <a:spLocks noGrp="1"/>
          </p:cNvSpPr>
          <p:nvPr>
            <p:ph type="sldNum" sz="quarter" idx="4"/>
          </p:nvPr>
        </p:nvSpPr>
        <p:spPr/>
        <p:txBody>
          <a:bodyPr/>
          <a:lstStyle/>
          <a:p>
            <a:fld id="{3DB5D199-935E-4BBE-B448-05E40F66C355}" type="slidenum">
              <a:rPr lang="en-GB" noProof="0" smtClean="0"/>
              <a:pPr/>
              <a:t>3</a:t>
            </a:fld>
            <a:endParaRPr lang="en-GB" noProof="0" dirty="0"/>
          </a:p>
        </p:txBody>
      </p:sp>
    </p:spTree>
    <p:extLst>
      <p:ext uri="{BB962C8B-B14F-4D97-AF65-F5344CB8AC3E}">
        <p14:creationId xmlns:p14="http://schemas.microsoft.com/office/powerpoint/2010/main" val="2390717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8D66E-6107-E774-1277-086E44B4A14C}"/>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D79E00D-D32E-C39D-0C11-5DE931B2E43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84" imgH="384" progId="TCLayout.ActiveDocument.1">
                  <p:embed/>
                </p:oleObj>
              </mc:Choice>
              <mc:Fallback>
                <p:oleObj name="think-cell Folie" r:id="rId3" imgW="384" imgH="384" progId="TCLayout.ActiveDocument.1">
                  <p:embed/>
                  <p:pic>
                    <p:nvPicPr>
                      <p:cNvPr id="7" name="think-cell data - do not delete" hidden="1">
                        <a:extLst>
                          <a:ext uri="{FF2B5EF4-FFF2-40B4-BE49-F238E27FC236}">
                            <a16:creationId xmlns:a16="http://schemas.microsoft.com/office/drawing/2014/main" id="{5F58FAD7-AF4A-C4E6-1631-396A9F5CA2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A6D78DB9-0066-AB29-6567-963CD3FBD9C8}"/>
              </a:ext>
            </a:extLst>
          </p:cNvPr>
          <p:cNvSpPr>
            <a:spLocks noGrp="1"/>
          </p:cNvSpPr>
          <p:nvPr>
            <p:ph type="title"/>
          </p:nvPr>
        </p:nvSpPr>
        <p:spPr/>
        <p:txBody>
          <a:bodyPr vert="horz"/>
          <a:lstStyle/>
          <a:p>
            <a:r>
              <a:rPr lang="en-GB" noProof="0" dirty="0"/>
              <a:t>Breeders exemption – UPOV 1991</a:t>
            </a:r>
          </a:p>
        </p:txBody>
      </p:sp>
      <p:sp>
        <p:nvSpPr>
          <p:cNvPr id="3" name="Textplatzhalter 2">
            <a:extLst>
              <a:ext uri="{FF2B5EF4-FFF2-40B4-BE49-F238E27FC236}">
                <a16:creationId xmlns:a16="http://schemas.microsoft.com/office/drawing/2014/main" id="{94337024-ECF2-33E1-35A5-B7FD72F3DDE6}"/>
              </a:ext>
            </a:extLst>
          </p:cNvPr>
          <p:cNvSpPr>
            <a:spLocks noGrp="1"/>
          </p:cNvSpPr>
          <p:nvPr>
            <p:ph type="body" sz="quarter" idx="11"/>
          </p:nvPr>
        </p:nvSpPr>
        <p:spPr/>
        <p:txBody>
          <a:bodyPr/>
          <a:lstStyle/>
          <a:p>
            <a:pPr marL="0" indent="0">
              <a:buNone/>
            </a:pPr>
            <a:r>
              <a:rPr lang="en-US" b="1" noProof="0" dirty="0">
                <a:solidFill>
                  <a:schemeClr val="accent2"/>
                </a:solidFill>
              </a:rPr>
              <a:t>Restrictions on the Exercise of the Breeder’s Right - Art. 17  </a:t>
            </a:r>
          </a:p>
          <a:p>
            <a:pPr marL="0" indent="0">
              <a:buNone/>
            </a:pPr>
            <a:r>
              <a:rPr lang="en-US" noProof="0" dirty="0"/>
              <a:t>(1) [</a:t>
            </a:r>
            <a:r>
              <a:rPr lang="en-US" i="1" noProof="0" dirty="0"/>
              <a:t>Public Interest</a:t>
            </a:r>
            <a:r>
              <a:rPr lang="en-US" noProof="0" dirty="0"/>
              <a:t>] Except where expressly provided in this Convention, no Contracting Party may restrict the free exercise of a breeder´s right for reason other than of public interest.</a:t>
            </a:r>
          </a:p>
          <a:p>
            <a:pPr marL="0" indent="0">
              <a:buNone/>
            </a:pPr>
            <a:r>
              <a:rPr lang="en-US" noProof="0" dirty="0"/>
              <a:t>(2) [</a:t>
            </a:r>
            <a:r>
              <a:rPr lang="en-US" i="1" noProof="0" dirty="0"/>
              <a:t>Equitable remuneration</a:t>
            </a:r>
            <a:r>
              <a:rPr lang="en-US" noProof="0" dirty="0"/>
              <a:t>] When any such restriction has the effect of authorizing a third party to perform any act for which the breeder’s authorization is required, the Contracting Party concerned shall take all measures necessary to ensure that the breeder receives equitable remuneration.</a:t>
            </a:r>
          </a:p>
          <a:p>
            <a:pPr marL="0" indent="0">
              <a:buNone/>
            </a:pPr>
            <a:endParaRPr lang="en-US" noProof="0" dirty="0"/>
          </a:p>
          <a:p>
            <a:pPr marL="0" indent="0">
              <a:buNone/>
            </a:pPr>
            <a:r>
              <a:rPr lang="en-US" b="1" noProof="0" dirty="0">
                <a:solidFill>
                  <a:schemeClr val="accent2"/>
                </a:solidFill>
              </a:rPr>
              <a:t>Exceptions to the Breeder’s Right - Art. 15 (1) iii)</a:t>
            </a:r>
          </a:p>
          <a:p>
            <a:pPr marL="0" indent="0">
              <a:buNone/>
            </a:pPr>
            <a:r>
              <a:rPr lang="en-US" noProof="0" dirty="0"/>
              <a:t>(1) [</a:t>
            </a:r>
            <a:r>
              <a:rPr lang="en-US" i="1" noProof="0" dirty="0"/>
              <a:t>Compulsory exceptions</a:t>
            </a:r>
            <a:r>
              <a:rPr lang="en-US" noProof="0" dirty="0"/>
              <a:t>] The breeder’s right shall not extend to</a:t>
            </a:r>
          </a:p>
          <a:p>
            <a:pPr marL="0" indent="0">
              <a:buNone/>
            </a:pPr>
            <a:r>
              <a:rPr lang="en-US" noProof="0" dirty="0"/>
              <a:t>(…) </a:t>
            </a:r>
          </a:p>
          <a:p>
            <a:pPr marL="0" indent="0">
              <a:buNone/>
            </a:pPr>
            <a:r>
              <a:rPr lang="en-US" noProof="0" dirty="0"/>
              <a:t>(iii) acts done for the purpose of breeding other varieties, and, except where the provisions of Article 14(5) apply, acts referred to in Article 14(1) to (4) in respect of such other varieties.</a:t>
            </a:r>
          </a:p>
        </p:txBody>
      </p:sp>
      <p:sp>
        <p:nvSpPr>
          <p:cNvPr id="4" name="Fußzeilenplatzhalter 3">
            <a:extLst>
              <a:ext uri="{FF2B5EF4-FFF2-40B4-BE49-F238E27FC236}">
                <a16:creationId xmlns:a16="http://schemas.microsoft.com/office/drawing/2014/main" id="{0AC373F1-6D95-3CE0-EFA6-9D963B20CA94}"/>
              </a:ext>
            </a:extLst>
          </p:cNvPr>
          <p:cNvSpPr>
            <a:spLocks noGrp="1"/>
          </p:cNvSpPr>
          <p:nvPr>
            <p:ph type="ftr" sz="quarter" idx="3"/>
          </p:nvPr>
        </p:nvSpPr>
        <p:spPr/>
        <p:txBody>
          <a:bodyPr/>
          <a:lstStyle/>
          <a:p>
            <a:r>
              <a:rPr lang="en-GB" noProof="0" dirty="0"/>
              <a:t>AUGSBURG | BREMEN | DUSSELDORF | GERA | HAMBURG | HANOVER | HEBDEN BRIDGE | LUDWIGSHAFEN | MUNICH | NUREMBERG | OSNABRUECK | SCHORNDORF</a:t>
            </a:r>
          </a:p>
        </p:txBody>
      </p:sp>
      <p:sp>
        <p:nvSpPr>
          <p:cNvPr id="5" name="Foliennummernplatzhalter 4">
            <a:extLst>
              <a:ext uri="{FF2B5EF4-FFF2-40B4-BE49-F238E27FC236}">
                <a16:creationId xmlns:a16="http://schemas.microsoft.com/office/drawing/2014/main" id="{E4FEA24A-84F2-3092-E044-5F0E056F270A}"/>
              </a:ext>
            </a:extLst>
          </p:cNvPr>
          <p:cNvSpPr>
            <a:spLocks noGrp="1"/>
          </p:cNvSpPr>
          <p:nvPr>
            <p:ph type="sldNum" sz="quarter" idx="4"/>
          </p:nvPr>
        </p:nvSpPr>
        <p:spPr/>
        <p:txBody>
          <a:bodyPr/>
          <a:lstStyle/>
          <a:p>
            <a:fld id="{3DB5D199-935E-4BBE-B448-05E40F66C355}" type="slidenum">
              <a:rPr lang="en-GB" noProof="0" smtClean="0"/>
              <a:pPr/>
              <a:t>4</a:t>
            </a:fld>
            <a:endParaRPr lang="en-GB" noProof="0" dirty="0"/>
          </a:p>
        </p:txBody>
      </p:sp>
    </p:spTree>
    <p:extLst>
      <p:ext uri="{BB962C8B-B14F-4D97-AF65-F5344CB8AC3E}">
        <p14:creationId xmlns:p14="http://schemas.microsoft.com/office/powerpoint/2010/main" val="4262894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17D50-3EE3-CA5E-CF17-9019584C2D07}"/>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A107DB1-D69A-264C-8BA0-12C1D7DA54B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84" imgH="384" progId="TCLayout.ActiveDocument.1">
                  <p:embed/>
                </p:oleObj>
              </mc:Choice>
              <mc:Fallback>
                <p:oleObj name="think-cell Folie" r:id="rId3" imgW="384" imgH="384" progId="TCLayout.ActiveDocument.1">
                  <p:embed/>
                  <p:pic>
                    <p:nvPicPr>
                      <p:cNvPr id="7" name="think-cell data - do not delete" hidden="1">
                        <a:extLst>
                          <a:ext uri="{FF2B5EF4-FFF2-40B4-BE49-F238E27FC236}">
                            <a16:creationId xmlns:a16="http://schemas.microsoft.com/office/drawing/2014/main" id="{CD79E00D-D32E-C39D-0C11-5DE931B2E43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7F0CF13B-4240-9490-9614-29A9F689ED20}"/>
              </a:ext>
            </a:extLst>
          </p:cNvPr>
          <p:cNvSpPr>
            <a:spLocks noGrp="1"/>
          </p:cNvSpPr>
          <p:nvPr>
            <p:ph type="title"/>
          </p:nvPr>
        </p:nvSpPr>
        <p:spPr/>
        <p:txBody>
          <a:bodyPr vert="horz"/>
          <a:lstStyle/>
          <a:p>
            <a:r>
              <a:rPr lang="en-GB" noProof="0" dirty="0"/>
              <a:t>Rights to be observed by a breeder</a:t>
            </a:r>
          </a:p>
        </p:txBody>
      </p:sp>
      <p:sp>
        <p:nvSpPr>
          <p:cNvPr id="3" name="Textplatzhalter 2">
            <a:extLst>
              <a:ext uri="{FF2B5EF4-FFF2-40B4-BE49-F238E27FC236}">
                <a16:creationId xmlns:a16="http://schemas.microsoft.com/office/drawing/2014/main" id="{21BEF935-4FAE-B05D-5C52-EA312B4FC04A}"/>
              </a:ext>
            </a:extLst>
          </p:cNvPr>
          <p:cNvSpPr>
            <a:spLocks noGrp="1"/>
          </p:cNvSpPr>
          <p:nvPr>
            <p:ph type="body" sz="quarter" idx="11"/>
          </p:nvPr>
        </p:nvSpPr>
        <p:spPr/>
        <p:txBody>
          <a:bodyPr/>
          <a:lstStyle/>
          <a:p>
            <a:pPr marL="285750" indent="-285750"/>
            <a:r>
              <a:rPr lang="en-US" dirty="0"/>
              <a:t>P</a:t>
            </a:r>
            <a:r>
              <a:rPr lang="en-US" noProof="0" dirty="0" err="1"/>
              <a:t>vrs</a:t>
            </a:r>
            <a:r>
              <a:rPr lang="en-US" noProof="0" dirty="0"/>
              <a:t> for the variety (initial variety) they intend to use for further breeding</a:t>
            </a:r>
          </a:p>
          <a:p>
            <a:pPr marL="285750" indent="-285750"/>
            <a:endParaRPr lang="en-US" noProof="0" dirty="0"/>
          </a:p>
          <a:p>
            <a:pPr marL="285750" indent="-285750"/>
            <a:r>
              <a:rPr lang="en-US" dirty="0"/>
              <a:t>P</a:t>
            </a:r>
            <a:r>
              <a:rPr lang="en-US" noProof="0" dirty="0" err="1"/>
              <a:t>atents</a:t>
            </a:r>
            <a:r>
              <a:rPr lang="en-US" noProof="0" dirty="0"/>
              <a:t> on specific traits</a:t>
            </a:r>
          </a:p>
          <a:p>
            <a:pPr marL="285750" indent="-285750"/>
            <a:endParaRPr lang="en-US" noProof="0" dirty="0"/>
          </a:p>
          <a:p>
            <a:pPr marL="285750" indent="-285750"/>
            <a:r>
              <a:rPr lang="en-US" dirty="0"/>
              <a:t>C</a:t>
            </a:r>
            <a:r>
              <a:rPr lang="en-US" noProof="0" dirty="0" err="1"/>
              <a:t>laims</a:t>
            </a:r>
            <a:r>
              <a:rPr lang="en-US" noProof="0" dirty="0"/>
              <a:t> on methods which have been used to create the initial variety</a:t>
            </a:r>
          </a:p>
        </p:txBody>
      </p:sp>
      <p:sp>
        <p:nvSpPr>
          <p:cNvPr id="4" name="Fußzeilenplatzhalter 3">
            <a:extLst>
              <a:ext uri="{FF2B5EF4-FFF2-40B4-BE49-F238E27FC236}">
                <a16:creationId xmlns:a16="http://schemas.microsoft.com/office/drawing/2014/main" id="{BECFA2B7-C50A-9B07-AA94-1CD21F180943}"/>
              </a:ext>
            </a:extLst>
          </p:cNvPr>
          <p:cNvSpPr>
            <a:spLocks noGrp="1"/>
          </p:cNvSpPr>
          <p:nvPr>
            <p:ph type="ftr" sz="quarter" idx="3"/>
          </p:nvPr>
        </p:nvSpPr>
        <p:spPr/>
        <p:txBody>
          <a:bodyPr/>
          <a:lstStyle/>
          <a:p>
            <a:r>
              <a:rPr lang="en-GB" noProof="0" dirty="0"/>
              <a:t>AUGSBURG | BREMEN | DUSSELDORF | GERA | HAMBURG | HANOVER | HEBDEN BRIDGE | LUDWIGSHAFEN | MUNICH | NUREMBERG | OSNABRUECK | SCHORNDORF</a:t>
            </a:r>
          </a:p>
        </p:txBody>
      </p:sp>
      <p:sp>
        <p:nvSpPr>
          <p:cNvPr id="5" name="Foliennummernplatzhalter 4">
            <a:extLst>
              <a:ext uri="{FF2B5EF4-FFF2-40B4-BE49-F238E27FC236}">
                <a16:creationId xmlns:a16="http://schemas.microsoft.com/office/drawing/2014/main" id="{F9F69FA9-6BC4-C8F1-DA30-C26EC1C7EA82}"/>
              </a:ext>
            </a:extLst>
          </p:cNvPr>
          <p:cNvSpPr>
            <a:spLocks noGrp="1"/>
          </p:cNvSpPr>
          <p:nvPr>
            <p:ph type="sldNum" sz="quarter" idx="4"/>
          </p:nvPr>
        </p:nvSpPr>
        <p:spPr/>
        <p:txBody>
          <a:bodyPr/>
          <a:lstStyle/>
          <a:p>
            <a:fld id="{3DB5D199-935E-4BBE-B448-05E40F66C355}" type="slidenum">
              <a:rPr lang="en-GB" noProof="0" smtClean="0"/>
              <a:pPr/>
              <a:t>5</a:t>
            </a:fld>
            <a:endParaRPr lang="en-GB" noProof="0" dirty="0"/>
          </a:p>
        </p:txBody>
      </p:sp>
    </p:spTree>
    <p:extLst>
      <p:ext uri="{BB962C8B-B14F-4D97-AF65-F5344CB8AC3E}">
        <p14:creationId xmlns:p14="http://schemas.microsoft.com/office/powerpoint/2010/main" val="349285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8CA42-343A-413D-98B7-CDF86B8BF79A}"/>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CFC69D-E730-880A-A1D0-1F8E4FC520F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84" imgH="384" progId="TCLayout.ActiveDocument.1">
                  <p:embed/>
                </p:oleObj>
              </mc:Choice>
              <mc:Fallback>
                <p:oleObj name="think-cell Folie" r:id="rId3" imgW="384" imgH="384" progId="TCLayout.ActiveDocument.1">
                  <p:embed/>
                  <p:pic>
                    <p:nvPicPr>
                      <p:cNvPr id="7" name="think-cell data - do not delete" hidden="1">
                        <a:extLst>
                          <a:ext uri="{FF2B5EF4-FFF2-40B4-BE49-F238E27FC236}">
                            <a16:creationId xmlns:a16="http://schemas.microsoft.com/office/drawing/2014/main" id="{6A107DB1-D69A-264C-8BA0-12C1D7DA54B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60183E7-D56E-250C-19F0-5AB987DE1E2B}"/>
              </a:ext>
            </a:extLst>
          </p:cNvPr>
          <p:cNvSpPr>
            <a:spLocks noGrp="1"/>
          </p:cNvSpPr>
          <p:nvPr>
            <p:ph type="title"/>
          </p:nvPr>
        </p:nvSpPr>
        <p:spPr>
          <a:xfrm>
            <a:off x="501651" y="692150"/>
            <a:ext cx="11174412" cy="369332"/>
          </a:xfrm>
        </p:spPr>
        <p:txBody>
          <a:bodyPr vert="horz"/>
          <a:lstStyle/>
          <a:p>
            <a:r>
              <a:rPr lang="en-GB" noProof="0" dirty="0"/>
              <a:t>Dependency of a  new variety (first layer)</a:t>
            </a:r>
          </a:p>
        </p:txBody>
      </p:sp>
      <p:sp>
        <p:nvSpPr>
          <p:cNvPr id="3" name="Textplatzhalter 2">
            <a:extLst>
              <a:ext uri="{FF2B5EF4-FFF2-40B4-BE49-F238E27FC236}">
                <a16:creationId xmlns:a16="http://schemas.microsoft.com/office/drawing/2014/main" id="{A39D40C3-1359-4B35-3A10-5B39052FD337}"/>
              </a:ext>
            </a:extLst>
          </p:cNvPr>
          <p:cNvSpPr>
            <a:spLocks noGrp="1"/>
          </p:cNvSpPr>
          <p:nvPr>
            <p:ph type="body" sz="quarter" idx="11"/>
          </p:nvPr>
        </p:nvSpPr>
        <p:spPr/>
        <p:txBody>
          <a:bodyPr/>
          <a:lstStyle/>
          <a:p>
            <a:pPr marL="285750" indent="-285750"/>
            <a:r>
              <a:rPr lang="en-US" noProof="0" dirty="0"/>
              <a:t>Variety not protected (V), new variety (NV) obtained through a patented method </a:t>
            </a:r>
            <a:r>
              <a:rPr lang="en-US" noProof="0" dirty="0">
                <a:sym typeface="Wingdings" panose="05000000000000000000" pitchFamily="2" charset="2"/>
              </a:rPr>
              <a:t> </a:t>
            </a:r>
            <a:r>
              <a:rPr lang="en-US" noProof="0" dirty="0"/>
              <a:t>further use/commercialization requires consent of the patent owner</a:t>
            </a:r>
          </a:p>
          <a:p>
            <a:pPr marL="285750" indent="-285750"/>
            <a:endParaRPr lang="en-US" noProof="0" dirty="0"/>
          </a:p>
          <a:p>
            <a:pPr marL="285750" indent="-285750"/>
            <a:r>
              <a:rPr lang="en-US" noProof="0" dirty="0"/>
              <a:t>Initial variety </a:t>
            </a:r>
            <a:r>
              <a:rPr lang="en-US" noProof="0" dirty="0" err="1"/>
              <a:t>pvr</a:t>
            </a:r>
            <a:r>
              <a:rPr lang="en-US" noProof="0" dirty="0"/>
              <a:t> protected (IV), NV obtained through crossing and selection/mutation </a:t>
            </a:r>
            <a:r>
              <a:rPr lang="en-US" noProof="0" dirty="0">
                <a:sym typeface="Wingdings" panose="05000000000000000000" pitchFamily="2" charset="2"/>
              </a:rPr>
              <a:t></a:t>
            </a:r>
            <a:r>
              <a:rPr lang="en-US" noProof="0" dirty="0"/>
              <a:t> free of rights of the owner of the IV; consent of owner of IV for marketing, however, may be necessary in case of an essentially derived variety (EDV)</a:t>
            </a:r>
          </a:p>
          <a:p>
            <a:pPr marL="285750" indent="-285750"/>
            <a:endParaRPr lang="en-US" noProof="0" dirty="0"/>
          </a:p>
          <a:p>
            <a:pPr marL="285750" indent="-285750"/>
            <a:r>
              <a:rPr lang="en-US" noProof="0" dirty="0"/>
              <a:t>IV - NV improved through implementation of a patent protected trait </a:t>
            </a:r>
            <a:r>
              <a:rPr lang="en-US" noProof="0" dirty="0">
                <a:sym typeface="Wingdings" panose="05000000000000000000" pitchFamily="2" charset="2"/>
              </a:rPr>
              <a:t> </a:t>
            </a:r>
            <a:r>
              <a:rPr lang="en-US" noProof="0" dirty="0"/>
              <a:t>further use/commercialization dependent on the consent of the patent owner</a:t>
            </a:r>
          </a:p>
          <a:p>
            <a:pPr marL="285750" indent="-285750"/>
            <a:endParaRPr lang="en-US" noProof="0" dirty="0"/>
          </a:p>
          <a:p>
            <a:pPr marL="285750" indent="-285750"/>
            <a:r>
              <a:rPr lang="en-US" noProof="0" dirty="0"/>
              <a:t>IV - NV obtained through a patented method further use/commercialization </a:t>
            </a:r>
            <a:r>
              <a:rPr lang="en-US" noProof="0" dirty="0">
                <a:sym typeface="Wingdings" panose="05000000000000000000" pitchFamily="2" charset="2"/>
              </a:rPr>
              <a:t> </a:t>
            </a:r>
            <a:r>
              <a:rPr lang="en-US" noProof="0" dirty="0"/>
              <a:t>dependent on the consent of the patent owner; in addition commercialization will depend on the consent of the owner of the IV, if the same is an EDV</a:t>
            </a:r>
          </a:p>
        </p:txBody>
      </p:sp>
      <p:sp>
        <p:nvSpPr>
          <p:cNvPr id="4" name="Fußzeilenplatzhalter 3">
            <a:extLst>
              <a:ext uri="{FF2B5EF4-FFF2-40B4-BE49-F238E27FC236}">
                <a16:creationId xmlns:a16="http://schemas.microsoft.com/office/drawing/2014/main" id="{5C9B7940-8811-966F-271D-B3BAD1157CC2}"/>
              </a:ext>
            </a:extLst>
          </p:cNvPr>
          <p:cNvSpPr>
            <a:spLocks noGrp="1"/>
          </p:cNvSpPr>
          <p:nvPr>
            <p:ph type="ftr" sz="quarter" idx="3"/>
          </p:nvPr>
        </p:nvSpPr>
        <p:spPr/>
        <p:txBody>
          <a:bodyPr/>
          <a:lstStyle/>
          <a:p>
            <a:r>
              <a:rPr lang="en-GB" noProof="0" dirty="0"/>
              <a:t>AUGSBURG | BREMEN | DUSSELDORF | GERA | HAMBURG | HANOVER | HEBDEN BRIDGE | LUDWIGSHAFEN | MUNICH | NUREMBERG | OSNABRUECK | SCHORNDORF</a:t>
            </a:r>
          </a:p>
        </p:txBody>
      </p:sp>
      <p:sp>
        <p:nvSpPr>
          <p:cNvPr id="5" name="Foliennummernplatzhalter 4">
            <a:extLst>
              <a:ext uri="{FF2B5EF4-FFF2-40B4-BE49-F238E27FC236}">
                <a16:creationId xmlns:a16="http://schemas.microsoft.com/office/drawing/2014/main" id="{3E63649C-DE53-3532-4047-30F6E8C22E24}"/>
              </a:ext>
            </a:extLst>
          </p:cNvPr>
          <p:cNvSpPr>
            <a:spLocks noGrp="1"/>
          </p:cNvSpPr>
          <p:nvPr>
            <p:ph type="sldNum" sz="quarter" idx="4"/>
          </p:nvPr>
        </p:nvSpPr>
        <p:spPr/>
        <p:txBody>
          <a:bodyPr/>
          <a:lstStyle/>
          <a:p>
            <a:fld id="{3DB5D199-935E-4BBE-B448-05E40F66C355}" type="slidenum">
              <a:rPr lang="en-GB" noProof="0" smtClean="0"/>
              <a:pPr/>
              <a:t>6</a:t>
            </a:fld>
            <a:endParaRPr lang="en-GB" noProof="0" dirty="0"/>
          </a:p>
        </p:txBody>
      </p:sp>
    </p:spTree>
    <p:extLst>
      <p:ext uri="{BB962C8B-B14F-4D97-AF65-F5344CB8AC3E}">
        <p14:creationId xmlns:p14="http://schemas.microsoft.com/office/powerpoint/2010/main" val="1505841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7A43C-2B42-DBD6-1149-708A7F3CC84E}"/>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66C764E-D976-EB7C-CE58-46794A130A1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84" imgH="384" progId="TCLayout.ActiveDocument.1">
                  <p:embed/>
                </p:oleObj>
              </mc:Choice>
              <mc:Fallback>
                <p:oleObj name="think-cell Folie" r:id="rId3" imgW="384" imgH="384" progId="TCLayout.ActiveDocument.1">
                  <p:embed/>
                  <p:pic>
                    <p:nvPicPr>
                      <p:cNvPr id="7" name="think-cell data - do not delete" hidden="1">
                        <a:extLst>
                          <a:ext uri="{FF2B5EF4-FFF2-40B4-BE49-F238E27FC236}">
                            <a16:creationId xmlns:a16="http://schemas.microsoft.com/office/drawing/2014/main" id="{54CFC69D-E730-880A-A1D0-1F8E4FC520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E828106-BA4D-9EE3-7C96-25321F4CACEA}"/>
              </a:ext>
            </a:extLst>
          </p:cNvPr>
          <p:cNvSpPr>
            <a:spLocks noGrp="1"/>
          </p:cNvSpPr>
          <p:nvPr>
            <p:ph type="title"/>
          </p:nvPr>
        </p:nvSpPr>
        <p:spPr>
          <a:xfrm>
            <a:off x="501651" y="692150"/>
            <a:ext cx="11174412" cy="369332"/>
          </a:xfrm>
        </p:spPr>
        <p:txBody>
          <a:bodyPr vert="horz"/>
          <a:lstStyle/>
          <a:p>
            <a:r>
              <a:rPr lang="en-GB" noProof="0" dirty="0"/>
              <a:t>Essentially derived varieties (1) – UPOV 1991</a:t>
            </a:r>
          </a:p>
        </p:txBody>
      </p:sp>
      <p:sp>
        <p:nvSpPr>
          <p:cNvPr id="3" name="Textplatzhalter 2">
            <a:extLst>
              <a:ext uri="{FF2B5EF4-FFF2-40B4-BE49-F238E27FC236}">
                <a16:creationId xmlns:a16="http://schemas.microsoft.com/office/drawing/2014/main" id="{5211E9E9-ACD9-ABCA-4A3E-4DF717A91FD5}"/>
              </a:ext>
            </a:extLst>
          </p:cNvPr>
          <p:cNvSpPr>
            <a:spLocks noGrp="1"/>
          </p:cNvSpPr>
          <p:nvPr>
            <p:ph type="body" sz="quarter" idx="11"/>
          </p:nvPr>
        </p:nvSpPr>
        <p:spPr/>
        <p:txBody>
          <a:bodyPr/>
          <a:lstStyle/>
          <a:p>
            <a:pPr marL="0" indent="0">
              <a:buNone/>
            </a:pPr>
            <a:r>
              <a:rPr lang="en-US" b="1" noProof="0" dirty="0">
                <a:solidFill>
                  <a:schemeClr val="accent2"/>
                </a:solidFill>
              </a:rPr>
              <a:t>Scope of the Breeder’s Right - Art. 14 (5) </a:t>
            </a:r>
          </a:p>
          <a:p>
            <a:pPr marL="0" indent="0">
              <a:buNone/>
            </a:pPr>
            <a:r>
              <a:rPr lang="en-US" noProof="0" dirty="0"/>
              <a:t>(…) </a:t>
            </a:r>
          </a:p>
          <a:p>
            <a:pPr marL="0" indent="0">
              <a:buNone/>
            </a:pPr>
            <a:r>
              <a:rPr lang="en-US" noProof="0" dirty="0"/>
              <a:t>(5) [</a:t>
            </a:r>
            <a:r>
              <a:rPr lang="en-US" i="1" noProof="0" dirty="0"/>
              <a:t>Essentially derived and certain other varieties</a:t>
            </a:r>
            <a:r>
              <a:rPr lang="en-US" noProof="0" dirty="0"/>
              <a:t>] </a:t>
            </a:r>
          </a:p>
          <a:p>
            <a:pPr marL="0" indent="0">
              <a:buNone/>
            </a:pPr>
            <a:endParaRPr lang="en-US" noProof="0" dirty="0"/>
          </a:p>
          <a:p>
            <a:pPr marL="0" indent="0">
              <a:buNone/>
            </a:pPr>
            <a:r>
              <a:rPr lang="en-US" b="1" noProof="0" dirty="0"/>
              <a:t>(a) The provisions of paragraphs (1) to (4) shall also apply in relation to </a:t>
            </a:r>
          </a:p>
          <a:p>
            <a:pPr marL="0" indent="0">
              <a:buNone/>
            </a:pPr>
            <a:r>
              <a:rPr lang="en-US" noProof="0" dirty="0"/>
              <a:t>(</a:t>
            </a:r>
            <a:r>
              <a:rPr lang="en-US" noProof="0" dirty="0" err="1"/>
              <a:t>i</a:t>
            </a:r>
            <a:r>
              <a:rPr lang="en-US" noProof="0" dirty="0"/>
              <a:t>) varieties which are essentially derived from the protected variety, where the protected variety is not itself an essentially derived variety,</a:t>
            </a:r>
          </a:p>
          <a:p>
            <a:pPr marL="0" indent="0">
              <a:buNone/>
            </a:pPr>
            <a:r>
              <a:rPr lang="en-US" noProof="0" dirty="0"/>
              <a:t>(ii) varieties which are not clearly distinguishable in accordance with Article 7 from the protected variety and </a:t>
            </a:r>
          </a:p>
          <a:p>
            <a:pPr marL="0" indent="0">
              <a:buNone/>
            </a:pPr>
            <a:r>
              <a:rPr lang="en-US" noProof="0" dirty="0"/>
              <a:t>(iii) varieties whose production requires the repeated use of the protected variety. </a:t>
            </a:r>
          </a:p>
        </p:txBody>
      </p:sp>
      <p:sp>
        <p:nvSpPr>
          <p:cNvPr id="4" name="Fußzeilenplatzhalter 3">
            <a:extLst>
              <a:ext uri="{FF2B5EF4-FFF2-40B4-BE49-F238E27FC236}">
                <a16:creationId xmlns:a16="http://schemas.microsoft.com/office/drawing/2014/main" id="{FFDA2DE1-438F-A771-088D-E0A4FD508043}"/>
              </a:ext>
            </a:extLst>
          </p:cNvPr>
          <p:cNvSpPr>
            <a:spLocks noGrp="1"/>
          </p:cNvSpPr>
          <p:nvPr>
            <p:ph type="ftr" sz="quarter" idx="3"/>
          </p:nvPr>
        </p:nvSpPr>
        <p:spPr/>
        <p:txBody>
          <a:bodyPr/>
          <a:lstStyle/>
          <a:p>
            <a:r>
              <a:rPr lang="en-GB" noProof="0" dirty="0"/>
              <a:t>AUGSBURG | BREMEN | DUSSELDORF | GERA | HAMBURG | HANOVER | HEBDEN BRIDGE | LUDWIGSHAFEN | MUNICH | NUREMBERG | OSNABRUECK | SCHORNDORF</a:t>
            </a:r>
          </a:p>
        </p:txBody>
      </p:sp>
      <p:sp>
        <p:nvSpPr>
          <p:cNvPr id="5" name="Foliennummernplatzhalter 4">
            <a:extLst>
              <a:ext uri="{FF2B5EF4-FFF2-40B4-BE49-F238E27FC236}">
                <a16:creationId xmlns:a16="http://schemas.microsoft.com/office/drawing/2014/main" id="{D2F447DD-A945-99F2-8EF0-0284EFDB6792}"/>
              </a:ext>
            </a:extLst>
          </p:cNvPr>
          <p:cNvSpPr>
            <a:spLocks noGrp="1"/>
          </p:cNvSpPr>
          <p:nvPr>
            <p:ph type="sldNum" sz="quarter" idx="4"/>
          </p:nvPr>
        </p:nvSpPr>
        <p:spPr/>
        <p:txBody>
          <a:bodyPr/>
          <a:lstStyle/>
          <a:p>
            <a:fld id="{3DB5D199-935E-4BBE-B448-05E40F66C355}" type="slidenum">
              <a:rPr lang="en-GB" noProof="0" smtClean="0"/>
              <a:pPr/>
              <a:t>7</a:t>
            </a:fld>
            <a:endParaRPr lang="en-GB" noProof="0" dirty="0"/>
          </a:p>
        </p:txBody>
      </p:sp>
    </p:spTree>
    <p:extLst>
      <p:ext uri="{BB962C8B-B14F-4D97-AF65-F5344CB8AC3E}">
        <p14:creationId xmlns:p14="http://schemas.microsoft.com/office/powerpoint/2010/main" val="2961664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451F7-9563-2360-DCF9-D285AE388B88}"/>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E2EC381-614F-5014-5802-F329F634A70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84" imgH="384" progId="TCLayout.ActiveDocument.1">
                  <p:embed/>
                </p:oleObj>
              </mc:Choice>
              <mc:Fallback>
                <p:oleObj name="think-cell Folie" r:id="rId3" imgW="384" imgH="384" progId="TCLayout.ActiveDocument.1">
                  <p:embed/>
                  <p:pic>
                    <p:nvPicPr>
                      <p:cNvPr id="7" name="think-cell data - do not delete" hidden="1">
                        <a:extLst>
                          <a:ext uri="{FF2B5EF4-FFF2-40B4-BE49-F238E27FC236}">
                            <a16:creationId xmlns:a16="http://schemas.microsoft.com/office/drawing/2014/main" id="{866C764E-D976-EB7C-CE58-46794A130A1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552DF2DA-8A87-D8F5-B5DB-CA7688173C85}"/>
              </a:ext>
            </a:extLst>
          </p:cNvPr>
          <p:cNvSpPr>
            <a:spLocks noGrp="1"/>
          </p:cNvSpPr>
          <p:nvPr>
            <p:ph type="title"/>
          </p:nvPr>
        </p:nvSpPr>
        <p:spPr>
          <a:xfrm>
            <a:off x="501651" y="692150"/>
            <a:ext cx="11174412" cy="369332"/>
          </a:xfrm>
        </p:spPr>
        <p:txBody>
          <a:bodyPr vert="horz"/>
          <a:lstStyle/>
          <a:p>
            <a:r>
              <a:rPr lang="en-GB" noProof="0" dirty="0"/>
              <a:t>Essentially derived varieties (2) – UPOV 1991</a:t>
            </a:r>
          </a:p>
        </p:txBody>
      </p:sp>
      <p:sp>
        <p:nvSpPr>
          <p:cNvPr id="3" name="Textplatzhalter 2">
            <a:extLst>
              <a:ext uri="{FF2B5EF4-FFF2-40B4-BE49-F238E27FC236}">
                <a16:creationId xmlns:a16="http://schemas.microsoft.com/office/drawing/2014/main" id="{47038D3A-58EC-43CC-44C3-826E625C695C}"/>
              </a:ext>
            </a:extLst>
          </p:cNvPr>
          <p:cNvSpPr>
            <a:spLocks noGrp="1"/>
          </p:cNvSpPr>
          <p:nvPr>
            <p:ph type="body" sz="quarter" idx="11"/>
          </p:nvPr>
        </p:nvSpPr>
        <p:spPr/>
        <p:txBody>
          <a:bodyPr/>
          <a:lstStyle/>
          <a:p>
            <a:pPr marL="0" indent="0">
              <a:buNone/>
            </a:pPr>
            <a:r>
              <a:rPr lang="en-US" b="1" noProof="0" dirty="0"/>
              <a:t>(b) For the purposes of subparagraph (a)(</a:t>
            </a:r>
            <a:r>
              <a:rPr lang="en-US" b="1" noProof="0" dirty="0" err="1"/>
              <a:t>i</a:t>
            </a:r>
            <a:r>
              <a:rPr lang="en-US" b="1" noProof="0" dirty="0"/>
              <a:t>), a variety shall be deemed to be essentially derived from another variety (“the initial variety”) when</a:t>
            </a:r>
          </a:p>
          <a:p>
            <a:pPr marL="0" indent="0">
              <a:buNone/>
            </a:pPr>
            <a:r>
              <a:rPr lang="en-US" dirty="0"/>
              <a:t>(</a:t>
            </a:r>
            <a:r>
              <a:rPr lang="en-US" dirty="0" err="1"/>
              <a:t>i</a:t>
            </a:r>
            <a:r>
              <a:rPr lang="en-US" dirty="0"/>
              <a:t>) it is predominantly derived from the initial variety, or from a variety that is itself predominantly derived from the initial variety, while retaining the expression of the essential characteristics that result from the genotype or combination of genotypes of the initial variety, </a:t>
            </a:r>
          </a:p>
          <a:p>
            <a:pPr marL="0" indent="0">
              <a:buNone/>
            </a:pPr>
            <a:r>
              <a:rPr lang="en-US" dirty="0"/>
              <a:t>(ii) it is clearly distinguishable from the initial variety and </a:t>
            </a:r>
          </a:p>
          <a:p>
            <a:pPr marL="0" indent="0">
              <a:buNone/>
            </a:pPr>
            <a:r>
              <a:rPr lang="en-US" dirty="0"/>
              <a:t>(iii) except for the differences which result from the act of derivation, it conforms to the initial variety in the expression of the essential characteristics that result from the genotype or combination of genotypes of the initial variety.</a:t>
            </a:r>
          </a:p>
          <a:p>
            <a:pPr marL="0" indent="0">
              <a:buNone/>
            </a:pPr>
            <a:r>
              <a:rPr lang="en-US" dirty="0"/>
              <a:t>(c) Essentially derived varieties may be obtained for example by the selection of a natural or induced mutant, or of a </a:t>
            </a:r>
            <a:r>
              <a:rPr lang="en-US" dirty="0" err="1"/>
              <a:t>somaclonal</a:t>
            </a:r>
            <a:r>
              <a:rPr lang="en-US" dirty="0"/>
              <a:t> variant, the selection of a variant individual from plants of the initial variety, backcrossing, or transformation by genetic engineering.</a:t>
            </a:r>
          </a:p>
          <a:p>
            <a:pPr marL="0" indent="0">
              <a:buNone/>
            </a:pPr>
            <a:endParaRPr lang="en-US" dirty="0"/>
          </a:p>
          <a:p>
            <a:pPr marL="0" indent="0">
              <a:buNone/>
            </a:pPr>
            <a:r>
              <a:rPr lang="en-US" dirty="0"/>
              <a:t>„Explanatory Notes on Essentially Derived Varieties under the 1991 Act of the UPOV Convention UPOV/EXN/EDV/3 - </a:t>
            </a:r>
            <a:r>
              <a:rPr lang="en-US" dirty="0">
                <a:hlinkClick r:id="rId5"/>
              </a:rPr>
              <a:t>UPOV/EXN/EDV/3</a:t>
            </a:r>
            <a:endParaRPr lang="en-US" dirty="0"/>
          </a:p>
        </p:txBody>
      </p:sp>
      <p:sp>
        <p:nvSpPr>
          <p:cNvPr id="4" name="Fußzeilenplatzhalter 3">
            <a:extLst>
              <a:ext uri="{FF2B5EF4-FFF2-40B4-BE49-F238E27FC236}">
                <a16:creationId xmlns:a16="http://schemas.microsoft.com/office/drawing/2014/main" id="{6CD967CE-DE08-7815-2A06-DE8B5816FADB}"/>
              </a:ext>
            </a:extLst>
          </p:cNvPr>
          <p:cNvSpPr>
            <a:spLocks noGrp="1"/>
          </p:cNvSpPr>
          <p:nvPr>
            <p:ph type="ftr" sz="quarter" idx="3"/>
          </p:nvPr>
        </p:nvSpPr>
        <p:spPr/>
        <p:txBody>
          <a:bodyPr/>
          <a:lstStyle/>
          <a:p>
            <a:r>
              <a:rPr lang="en-GB" noProof="0" dirty="0"/>
              <a:t>AUGSBURG | BREMEN | DUSSELDORF | GERA | HAMBURG | HANOVER | HEBDEN BRIDGE | LUDWIGSHAFEN | MUNICH | NUREMBERG | OSNABRUECK | SCHORNDORF</a:t>
            </a:r>
          </a:p>
        </p:txBody>
      </p:sp>
      <p:sp>
        <p:nvSpPr>
          <p:cNvPr id="5" name="Foliennummernplatzhalter 4">
            <a:extLst>
              <a:ext uri="{FF2B5EF4-FFF2-40B4-BE49-F238E27FC236}">
                <a16:creationId xmlns:a16="http://schemas.microsoft.com/office/drawing/2014/main" id="{A3C4360E-858B-35BF-B531-4B3082C96F5A}"/>
              </a:ext>
            </a:extLst>
          </p:cNvPr>
          <p:cNvSpPr>
            <a:spLocks noGrp="1"/>
          </p:cNvSpPr>
          <p:nvPr>
            <p:ph type="sldNum" sz="quarter" idx="4"/>
          </p:nvPr>
        </p:nvSpPr>
        <p:spPr/>
        <p:txBody>
          <a:bodyPr/>
          <a:lstStyle/>
          <a:p>
            <a:fld id="{3DB5D199-935E-4BBE-B448-05E40F66C355}" type="slidenum">
              <a:rPr lang="en-GB" noProof="0" smtClean="0"/>
              <a:pPr/>
              <a:t>8</a:t>
            </a:fld>
            <a:endParaRPr lang="en-GB" noProof="0" dirty="0"/>
          </a:p>
        </p:txBody>
      </p:sp>
    </p:spTree>
    <p:extLst>
      <p:ext uri="{BB962C8B-B14F-4D97-AF65-F5344CB8AC3E}">
        <p14:creationId xmlns:p14="http://schemas.microsoft.com/office/powerpoint/2010/main" val="567242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9356F7-0DD0-617E-5C42-662286C66760}"/>
              </a:ext>
            </a:extLst>
          </p:cNvPr>
          <p:cNvSpPr>
            <a:spLocks noGrp="1"/>
          </p:cNvSpPr>
          <p:nvPr>
            <p:ph type="title"/>
          </p:nvPr>
        </p:nvSpPr>
        <p:spPr>
          <a:xfrm>
            <a:off x="501651" y="692150"/>
            <a:ext cx="11174412" cy="369332"/>
          </a:xfrm>
        </p:spPr>
        <p:txBody>
          <a:bodyPr/>
          <a:lstStyle/>
          <a:p>
            <a:r>
              <a:rPr lang="de-DE" dirty="0"/>
              <a:t>Essential </a:t>
            </a:r>
            <a:r>
              <a:rPr lang="de-DE" dirty="0" err="1"/>
              <a:t>elements</a:t>
            </a:r>
            <a:r>
              <a:rPr lang="de-DE" dirty="0"/>
              <a:t> </a:t>
            </a:r>
            <a:r>
              <a:rPr lang="de-DE" dirty="0" err="1"/>
              <a:t>of</a:t>
            </a:r>
            <a:r>
              <a:rPr lang="de-DE" dirty="0"/>
              <a:t> a </a:t>
            </a:r>
            <a:r>
              <a:rPr lang="de-DE" dirty="0" err="1"/>
              <a:t>working</a:t>
            </a:r>
            <a:r>
              <a:rPr lang="de-DE" dirty="0"/>
              <a:t> </a:t>
            </a:r>
            <a:r>
              <a:rPr lang="de-DE" dirty="0" err="1"/>
              <a:t>protection</a:t>
            </a:r>
            <a:r>
              <a:rPr lang="de-DE" dirty="0"/>
              <a:t> </a:t>
            </a:r>
            <a:r>
              <a:rPr lang="de-DE" dirty="0" err="1"/>
              <a:t>system</a:t>
            </a:r>
            <a:endParaRPr lang="de-DE" dirty="0"/>
          </a:p>
        </p:txBody>
      </p:sp>
      <p:sp>
        <p:nvSpPr>
          <p:cNvPr id="3" name="Textplatzhalter 2">
            <a:extLst>
              <a:ext uri="{FF2B5EF4-FFF2-40B4-BE49-F238E27FC236}">
                <a16:creationId xmlns:a16="http://schemas.microsoft.com/office/drawing/2014/main" id="{2923EB25-55AD-9ACA-4AFA-8DB74F14C992}"/>
              </a:ext>
            </a:extLst>
          </p:cNvPr>
          <p:cNvSpPr>
            <a:spLocks noGrp="1"/>
          </p:cNvSpPr>
          <p:nvPr>
            <p:ph type="body" sz="quarter" idx="11"/>
          </p:nvPr>
        </p:nvSpPr>
        <p:spPr/>
        <p:txBody>
          <a:bodyPr/>
          <a:lstStyle/>
          <a:p>
            <a:r>
              <a:rPr lang="en-US" dirty="0"/>
              <a:t>Free unlimited access and use of material which has been obtained through a protected method or includes a patent protected trait</a:t>
            </a:r>
          </a:p>
          <a:p>
            <a:endParaRPr lang="en-US" dirty="0"/>
          </a:p>
          <a:p>
            <a:r>
              <a:rPr lang="en-US" dirty="0"/>
              <a:t>No prior consent required for the marketing of a new variety which includes patented subject matter</a:t>
            </a:r>
          </a:p>
          <a:p>
            <a:endParaRPr lang="en-US" dirty="0"/>
          </a:p>
          <a:p>
            <a:r>
              <a:rPr lang="en-US" dirty="0"/>
              <a:t>A regime which balances the interest of the owner of rights in an initial variety to be remunerated for the contribution to the new variety through use of the initial variety</a:t>
            </a:r>
          </a:p>
          <a:p>
            <a:endParaRPr lang="en-US" dirty="0"/>
          </a:p>
          <a:p>
            <a:r>
              <a:rPr lang="en-US" dirty="0"/>
              <a:t>Obligation of rights´ holders to contribute to transparency of rights related to a variety</a:t>
            </a:r>
          </a:p>
          <a:p>
            <a:endParaRPr lang="de-DE" dirty="0"/>
          </a:p>
        </p:txBody>
      </p:sp>
      <p:sp>
        <p:nvSpPr>
          <p:cNvPr id="4" name="Fußzeilenplatzhalter 3">
            <a:extLst>
              <a:ext uri="{FF2B5EF4-FFF2-40B4-BE49-F238E27FC236}">
                <a16:creationId xmlns:a16="http://schemas.microsoft.com/office/drawing/2014/main" id="{7502EF12-575E-9317-55B0-C6F83CAEEFF7}"/>
              </a:ext>
            </a:extLst>
          </p:cNvPr>
          <p:cNvSpPr>
            <a:spLocks noGrp="1"/>
          </p:cNvSpPr>
          <p:nvPr>
            <p:ph type="ftr" sz="quarter" idx="3"/>
          </p:nvPr>
        </p:nvSpPr>
        <p:spPr/>
        <p:txBody>
          <a:bodyPr/>
          <a:lstStyle/>
          <a:p>
            <a:r>
              <a:rPr lang="en-US"/>
              <a:t>AUGSBURG | BREMEN | DUSSELDORF | GERA | HAMBURG | HANOVER | HEBDEN BRIDGE | LUDWIGSHAFEN | MUNICH | NUREMBERG | OSNABRUECK | SCHORNDORF</a:t>
            </a:r>
            <a:endParaRPr lang="en-US" dirty="0"/>
          </a:p>
        </p:txBody>
      </p:sp>
      <p:sp>
        <p:nvSpPr>
          <p:cNvPr id="5" name="Foliennummernplatzhalter 4">
            <a:extLst>
              <a:ext uri="{FF2B5EF4-FFF2-40B4-BE49-F238E27FC236}">
                <a16:creationId xmlns:a16="http://schemas.microsoft.com/office/drawing/2014/main" id="{216540EB-0742-8CD2-77D6-886280B47167}"/>
              </a:ext>
            </a:extLst>
          </p:cNvPr>
          <p:cNvSpPr>
            <a:spLocks noGrp="1"/>
          </p:cNvSpPr>
          <p:nvPr>
            <p:ph type="sldNum" sz="quarter" idx="4"/>
          </p:nvPr>
        </p:nvSpPr>
        <p:spPr/>
        <p:txBody>
          <a:bodyPr/>
          <a:lstStyle/>
          <a:p>
            <a:fld id="{3DB5D199-935E-4BBE-B448-05E40F66C355}" type="slidenum">
              <a:rPr lang="en-US" smtClean="0"/>
              <a:pPr/>
              <a:t>9</a:t>
            </a:fld>
            <a:endParaRPr lang="en-US" dirty="0"/>
          </a:p>
        </p:txBody>
      </p:sp>
    </p:spTree>
    <p:extLst>
      <p:ext uri="{BB962C8B-B14F-4D97-AF65-F5344CB8AC3E}">
        <p14:creationId xmlns:p14="http://schemas.microsoft.com/office/powerpoint/2010/main" val="39891333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a:themeElements>
    <a:clrScheme name="MBP_Colors">
      <a:dk1>
        <a:srgbClr val="686869"/>
      </a:dk1>
      <a:lt1>
        <a:srgbClr val="FFFFFF"/>
      </a:lt1>
      <a:dk2>
        <a:srgbClr val="686869"/>
      </a:dk2>
      <a:lt2>
        <a:srgbClr val="FFFFFF"/>
      </a:lt2>
      <a:accent1>
        <a:srgbClr val="003DA5"/>
      </a:accent1>
      <a:accent2>
        <a:srgbClr val="008522"/>
      </a:accent2>
      <a:accent3>
        <a:srgbClr val="590776"/>
      </a:accent3>
      <a:accent4>
        <a:srgbClr val="FFB500"/>
      </a:accent4>
      <a:accent5>
        <a:srgbClr val="D50032"/>
      </a:accent5>
      <a:accent6>
        <a:srgbClr val="623412"/>
      </a:accent6>
      <a:hlink>
        <a:srgbClr val="003DA5"/>
      </a:hlink>
      <a:folHlink>
        <a:srgbClr val="590776"/>
      </a:folHlink>
    </a:clrScheme>
    <a:fontScheme name="Meissner-Bolt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lstStyle>
        <a:defPPr algn="l">
          <a:defRPr sz="1200" dirty="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accent1"/>
          </a:solidFill>
          <a:tailEnd type="triangle"/>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marL="180000" indent="-180000" algn="l">
          <a:buClr>
            <a:schemeClr val="tx2"/>
          </a:buClr>
          <a:buFont typeface="Wingdings" panose="05000000000000000000" pitchFamily="2" charset="2"/>
          <a:buChar char="§"/>
          <a:defRPr sz="1400" dirty="0" smtClean="0">
            <a:solidFill>
              <a:schemeClr val="tx1"/>
            </a:solidFill>
          </a:defRPr>
        </a:defPPr>
      </a:lstStyle>
    </a:txDef>
  </a:objectDefaults>
  <a:extraClrSchemeLst/>
  <a:extLst>
    <a:ext uri="{05A4C25C-085E-4340-85A3-A5531E510DB2}">
      <thm15:themeFamily xmlns:thm15="http://schemas.microsoft.com/office/thememl/2012/main" name="Präsentation3" id="{D2AC0F3F-6965-4E74-923D-283D7DB6BFCA}" vid="{A8BE0F2B-9665-4C2E-BBEF-03ADE4A9C741}"/>
    </a:ext>
  </a:extLst>
</a:theme>
</file>

<file path=ppt/theme/theme2.xml><?xml version="1.0" encoding="utf-8"?>
<a:theme xmlns:a="http://schemas.openxmlformats.org/drawingml/2006/main" name="3_YOU">
  <a:themeElements>
    <a:clrScheme name="MBP_Colors">
      <a:dk1>
        <a:srgbClr val="686869"/>
      </a:dk1>
      <a:lt1>
        <a:srgbClr val="FFFFFF"/>
      </a:lt1>
      <a:dk2>
        <a:srgbClr val="686869"/>
      </a:dk2>
      <a:lt2>
        <a:srgbClr val="FFFFFF"/>
      </a:lt2>
      <a:accent1>
        <a:srgbClr val="003DA5"/>
      </a:accent1>
      <a:accent2>
        <a:srgbClr val="008522"/>
      </a:accent2>
      <a:accent3>
        <a:srgbClr val="590776"/>
      </a:accent3>
      <a:accent4>
        <a:srgbClr val="FFB500"/>
      </a:accent4>
      <a:accent5>
        <a:srgbClr val="D50032"/>
      </a:accent5>
      <a:accent6>
        <a:srgbClr val="623412"/>
      </a:accent6>
      <a:hlink>
        <a:srgbClr val="003DA5"/>
      </a:hlink>
      <a:folHlink>
        <a:srgbClr val="590776"/>
      </a:folHlink>
    </a:clrScheme>
    <a:fontScheme name="Meissner-Bolt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lstStyle>
        <a:defPPr algn="l">
          <a:defRPr sz="1200" dirty="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accent1"/>
          </a:solidFill>
          <a:tailEnd type="triangle"/>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marL="180000" indent="-180000" algn="l">
          <a:buClr>
            <a:schemeClr val="tx2"/>
          </a:buClr>
          <a:buFont typeface="Wingdings" panose="05000000000000000000" pitchFamily="2" charset="2"/>
          <a:buChar char="§"/>
          <a:defRPr sz="1400" dirty="0" smtClean="0">
            <a:solidFill>
              <a:schemeClr val="tx1"/>
            </a:solidFill>
          </a:defRPr>
        </a:defPPr>
      </a:lstStyle>
    </a:txDef>
  </a:objectDefaults>
  <a:extraClrSchemeLst/>
  <a:extLst>
    <a:ext uri="{05A4C25C-085E-4340-85A3-A5531E510DB2}">
      <thm15:themeFamily xmlns:thm15="http://schemas.microsoft.com/office/thememl/2012/main" name="Präsentation3" id="{D2AC0F3F-6965-4E74-923D-283D7DB6BFCA}" vid="{D91ACB60-7384-4CA0-81DD-190CCD3EE295}"/>
    </a:ext>
  </a:extLst>
</a:theme>
</file>

<file path=ppt/theme/theme3.xml><?xml version="1.0" encoding="utf-8"?>
<a:theme xmlns:a="http://schemas.openxmlformats.org/drawingml/2006/main" name="2_Service">
  <a:themeElements>
    <a:clrScheme name="MBP_Colors">
      <a:dk1>
        <a:srgbClr val="686869"/>
      </a:dk1>
      <a:lt1>
        <a:srgbClr val="FFFFFF"/>
      </a:lt1>
      <a:dk2>
        <a:srgbClr val="686869"/>
      </a:dk2>
      <a:lt2>
        <a:srgbClr val="FFFFFF"/>
      </a:lt2>
      <a:accent1>
        <a:srgbClr val="003DA5"/>
      </a:accent1>
      <a:accent2>
        <a:srgbClr val="008522"/>
      </a:accent2>
      <a:accent3>
        <a:srgbClr val="590776"/>
      </a:accent3>
      <a:accent4>
        <a:srgbClr val="FFB500"/>
      </a:accent4>
      <a:accent5>
        <a:srgbClr val="D50032"/>
      </a:accent5>
      <a:accent6>
        <a:srgbClr val="623412"/>
      </a:accent6>
      <a:hlink>
        <a:srgbClr val="003DA5"/>
      </a:hlink>
      <a:folHlink>
        <a:srgbClr val="590776"/>
      </a:folHlink>
    </a:clrScheme>
    <a:fontScheme name="Meissner-Bolt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lstStyle>
        <a:defPPr algn="l">
          <a:defRPr sz="1200" dirty="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accent1"/>
          </a:solidFill>
          <a:tailEnd type="triangle"/>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marL="180000" indent="-180000" algn="l">
          <a:buClr>
            <a:schemeClr val="tx2"/>
          </a:buClr>
          <a:buFont typeface="Wingdings" panose="05000000000000000000" pitchFamily="2" charset="2"/>
          <a:buChar char="§"/>
          <a:defRPr sz="1400" dirty="0" smtClean="0">
            <a:solidFill>
              <a:schemeClr val="tx1"/>
            </a:solidFill>
          </a:defRPr>
        </a:defPPr>
      </a:lstStyle>
    </a:txDef>
  </a:objectDefaults>
  <a:extraClrSchemeLst/>
  <a:extLst>
    <a:ext uri="{05A4C25C-085E-4340-85A3-A5531E510DB2}">
      <thm15:themeFamily xmlns:thm15="http://schemas.microsoft.com/office/thememl/2012/main" name="Präsentation3" id="{D2AC0F3F-6965-4E74-923D-283D7DB6BFCA}" vid="{6E35E3FF-6A32-4414-B53C-4F48FE5C1D85}"/>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fNr xmlns="09f2d918-0e3a-466c-9f38-aa4613b31858">62757</RefNr>
    <Kontakt_x0020_E-Mail xmlns="09f2d918-0e3a-466c-9f38-aa4613b31858">E.Czerny@mb.de</Kontakt_x0020_E-Mail>
    <_x00c4_nderungsdatum xmlns="09f2d918-0e3a-466c-9f38-aa4613b31858" xsi:nil="true"/>
    <Kontaktname xmlns="09f2d918-0e3a-466c-9f38-aa4613b31858">Elisa Czerny</Kontaktname>
    <TaxCatchAll xmlns="49fdd0f7-b5e6-4db2-af4b-ed23e4d5c043" xsi:nil="true"/>
    <AuftragsID xmlns="09f2d918-0e3a-466c-9f38-aa4613b31858">8025a363-f711-ef11-9f89-0022489c9771</AuftragsID>
    <lcf76f155ced4ddcb4097134ff3c332f xmlns="09f2d918-0e3a-466c-9f38-aa4613b31858">
      <Terms xmlns="http://schemas.microsoft.com/office/infopath/2007/PartnerControls"/>
    </lcf76f155ced4ddcb4097134ff3c332f>
    <Datum xmlns="09f2d918-0e3a-466c-9f38-aa4613b3185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AD236A75FEEE4D89C8DDCC17F2BFE1" ma:contentTypeVersion="17" ma:contentTypeDescription="Ein neues Dokument erstellen." ma:contentTypeScope="" ma:versionID="7b863ceb8471cd88f8d047e84513445d">
  <xsd:schema xmlns:xsd="http://www.w3.org/2001/XMLSchema" xmlns:xs="http://www.w3.org/2001/XMLSchema" xmlns:p="http://schemas.microsoft.com/office/2006/metadata/properties" xmlns:ns2="09f2d918-0e3a-466c-9f38-aa4613b31858" xmlns:ns3="49fdd0f7-b5e6-4db2-af4b-ed23e4d5c043" targetNamespace="http://schemas.microsoft.com/office/2006/metadata/properties" ma:root="true" ma:fieldsID="6f2603210660e7546d2f07f0d2720e24" ns2:_="" ns3:_="">
    <xsd:import namespace="09f2d918-0e3a-466c-9f38-aa4613b31858"/>
    <xsd:import namespace="49fdd0f7-b5e6-4db2-af4b-ed23e4d5c043"/>
    <xsd:element name="properties">
      <xsd:complexType>
        <xsd:sequence>
          <xsd:element name="documentManagement">
            <xsd:complexType>
              <xsd:all>
                <xsd:element ref="ns2:Kontaktname" minOccurs="0"/>
                <xsd:element ref="ns2:AuftragsID" minOccurs="0"/>
                <xsd:element ref="ns2:RefNr" minOccurs="0"/>
                <xsd:element ref="ns2:Kontakt_x0020_E-Mail" minOccurs="0"/>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_x00c4_nderungsdatum" minOccurs="0"/>
                <xsd:element ref="ns2:Datum"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f2d918-0e3a-466c-9f38-aa4613b31858" elementFormDefault="qualified">
    <xsd:import namespace="http://schemas.microsoft.com/office/2006/documentManagement/types"/>
    <xsd:import namespace="http://schemas.microsoft.com/office/infopath/2007/PartnerControls"/>
    <xsd:element name="Kontaktname" ma:index="8" nillable="true" ma:displayName="Kontaktname" ma:default="" ma:internalName="Kontaktname" ma:readOnly="false">
      <xsd:simpleType>
        <xsd:restriction base="dms:Text">
          <xsd:maxLength value="255"/>
        </xsd:restriction>
      </xsd:simpleType>
    </xsd:element>
    <xsd:element name="AuftragsID" ma:index="9" nillable="true" ma:displayName="AuftragsID" ma:default="" ma:internalName="AuftragsID" ma:readOnly="false">
      <xsd:simpleType>
        <xsd:restriction base="dms:Text">
          <xsd:maxLength value="255"/>
        </xsd:restriction>
      </xsd:simpleType>
    </xsd:element>
    <xsd:element name="RefNr" ma:index="10" nillable="true" ma:displayName="RefNr" ma:format="Dropdown" ma:internalName="RefNr" ma:percentage="FALSE">
      <xsd:simpleType>
        <xsd:restriction base="dms:Number"/>
      </xsd:simpleType>
    </xsd:element>
    <xsd:element name="Kontakt_x0020_E-Mail" ma:index="11" nillable="true" ma:displayName="Kontakt E-Mail" ma:default="" ma:internalName="Kontakt_x0020_E_x002d_Mail">
      <xsd:simpleType>
        <xsd:restriction base="dms:Text">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descriptio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528c2ea2-57a0-4bd9-92b2-10031419a81d"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_x00c4_nderungsdatum" ma:index="26" nillable="true" ma:displayName="Änderungsdatum" ma:format="DateTime" ma:internalName="_x00c4_nderungsdatum">
      <xsd:simpleType>
        <xsd:restriction base="dms:DateTime"/>
      </xsd:simpleType>
    </xsd:element>
    <xsd:element name="Datum" ma:index="27" nillable="true" ma:displayName="Datum" ma:format="DateTime" ma:internalName="Datum">
      <xsd:simpleType>
        <xsd:restriction base="dms:DateTime"/>
      </xsd:simpleType>
    </xsd:element>
    <xsd:element name="MediaServiceLocation" ma:index="28"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fdd0f7-b5e6-4db2-af4b-ed23e4d5c043"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e8d51961-0080-464c-bfa8-a9a50a62e845}" ma:internalName="TaxCatchAll" ma:showField="CatchAllData" ma:web="49fdd0f7-b5e6-4db2-af4b-ed23e4d5c043">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8BAEA3-790C-45CC-AEED-C0A8B6D2FBE0}">
  <ds:schemaRefs>
    <ds:schemaRef ds:uri="http://purl.org/dc/elements/1.1/"/>
    <ds:schemaRef ds:uri="http://schemas.microsoft.com/office/2006/metadata/properties"/>
    <ds:schemaRef ds:uri="http://purl.org/dc/terms/"/>
    <ds:schemaRef ds:uri="http://schemas.microsoft.com/office/infopath/2007/PartnerControls"/>
    <ds:schemaRef ds:uri="http://schemas.microsoft.com/office/2006/documentManagement/types"/>
    <ds:schemaRef ds:uri="09f2d918-0e3a-466c-9f38-aa4613b31858"/>
    <ds:schemaRef ds:uri="http://schemas.openxmlformats.org/package/2006/metadata/core-properties"/>
    <ds:schemaRef ds:uri="49fdd0f7-b5e6-4db2-af4b-ed23e4d5c043"/>
    <ds:schemaRef ds:uri="http://www.w3.org/XML/1998/namespace"/>
    <ds:schemaRef ds:uri="http://purl.org/dc/dcmitype/"/>
  </ds:schemaRefs>
</ds:datastoreItem>
</file>

<file path=customXml/itemProps2.xml><?xml version="1.0" encoding="utf-8"?>
<ds:datastoreItem xmlns:ds="http://schemas.openxmlformats.org/officeDocument/2006/customXml" ds:itemID="{1F3287E0-8618-48C8-93CF-11A201994BCC}">
  <ds:schemaRefs>
    <ds:schemaRef ds:uri="http://schemas.microsoft.com/sharepoint/v3/contenttype/forms"/>
  </ds:schemaRefs>
</ds:datastoreItem>
</file>

<file path=customXml/itemProps3.xml><?xml version="1.0" encoding="utf-8"?>
<ds:datastoreItem xmlns:ds="http://schemas.openxmlformats.org/officeDocument/2006/customXml" ds:itemID="{38E1E6C3-089E-4910-AF2D-C647A5F64C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f2d918-0e3a-466c-9f38-aa4613b31858"/>
    <ds:schemaRef ds:uri="49fdd0f7-b5e6-4db2-af4b-ed23e4d5c0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Meissner_Bolte_Master_2024_DE_16zu9_SEGOE_UI</Template>
  <TotalTime>0</TotalTime>
  <Words>1105</Words>
  <Application>Microsoft Office PowerPoint</Application>
  <PresentationFormat>Breitbild</PresentationFormat>
  <Paragraphs>89</Paragraphs>
  <Slides>10</Slides>
  <Notes>0</Notes>
  <HiddenSlides>0</HiddenSlides>
  <MMClips>0</MMClips>
  <ScaleCrop>false</ScaleCrop>
  <HeadingPairs>
    <vt:vector size="8" baseType="variant">
      <vt:variant>
        <vt:lpstr>Verwendete Schriftarten</vt:lpstr>
      </vt:variant>
      <vt:variant>
        <vt:i4>6</vt:i4>
      </vt:variant>
      <vt:variant>
        <vt:lpstr>Design</vt:lpstr>
      </vt:variant>
      <vt:variant>
        <vt:i4>3</vt:i4>
      </vt:variant>
      <vt:variant>
        <vt:lpstr>Eingebettete OLE-Server</vt:lpstr>
      </vt:variant>
      <vt:variant>
        <vt:i4>1</vt:i4>
      </vt:variant>
      <vt:variant>
        <vt:lpstr>Folientitel</vt:lpstr>
      </vt:variant>
      <vt:variant>
        <vt:i4>10</vt:i4>
      </vt:variant>
    </vt:vector>
  </HeadingPairs>
  <TitlesOfParts>
    <vt:vector size="20" baseType="lpstr">
      <vt:lpstr>Aptos</vt:lpstr>
      <vt:lpstr>Arial</vt:lpstr>
      <vt:lpstr>Arial Unicode MS</vt:lpstr>
      <vt:lpstr>Segoe UI</vt:lpstr>
      <vt:lpstr>Tahoma</vt:lpstr>
      <vt:lpstr>Wingdings</vt:lpstr>
      <vt:lpstr>Office</vt:lpstr>
      <vt:lpstr>3_YOU</vt:lpstr>
      <vt:lpstr>2_Service</vt:lpstr>
      <vt:lpstr>think-cell Folie</vt:lpstr>
      <vt:lpstr>PowerPoint-Präsentation</vt:lpstr>
      <vt:lpstr>Interests to be considered</vt:lpstr>
      <vt:lpstr>Challenges for breeders</vt:lpstr>
      <vt:lpstr>Breeders exemption – UPOV 1991</vt:lpstr>
      <vt:lpstr>Rights to be observed by a breeder</vt:lpstr>
      <vt:lpstr>Dependency of a  new variety (first layer)</vt:lpstr>
      <vt:lpstr>Essentially derived varieties (1) – UPOV 1991</vt:lpstr>
      <vt:lpstr>Essentially derived varieties (2) – UPOV 1991</vt:lpstr>
      <vt:lpstr>Essential elements of a working protection system</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Czerny, Elisa</dc:creator>
  <cp:lastModifiedBy>Sandra von Lingen</cp:lastModifiedBy>
  <cp:revision>17</cp:revision>
  <dcterms:created xsi:type="dcterms:W3CDTF">2025-06-18T07:10:43Z</dcterms:created>
  <dcterms:modified xsi:type="dcterms:W3CDTF">2025-06-23T13:54:00Z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0x010100BCAD236A75FEEE4D89C8DDCC17F2BFE1</vt:lpwstr>
  </property>
  <property fmtid="{D5CDD505-2E9C-101B-9397-08002B2CF9AE}" pid="3" name="MediaServiceImageTags">
    <vt:lpwstr/>
  </property>
</Properties>
</file>