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Lst>
  <p:sldIdLst>
    <p:sldId id="292" r:id="rId3"/>
    <p:sldId id="331" r:id="rId4"/>
    <p:sldId id="332" r:id="rId5"/>
    <p:sldId id="333" r:id="rId6"/>
    <p:sldId id="334" r:id="rId7"/>
    <p:sldId id="335" r:id="rId8"/>
    <p:sldId id="337" r:id="rId9"/>
    <p:sldId id="339" r:id="rId10"/>
    <p:sldId id="341" r:id="rId11"/>
    <p:sldId id="343" r:id="rId12"/>
    <p:sldId id="342" r:id="rId13"/>
    <p:sldId id="344" r:id="rId14"/>
    <p:sldId id="348" r:id="rId15"/>
    <p:sldId id="349" r:id="rId16"/>
    <p:sldId id="345" r:id="rId17"/>
    <p:sldId id="346" r:id="rId18"/>
    <p:sldId id="347" r:id="rId19"/>
    <p:sldId id="476" r:id="rId20"/>
    <p:sldId id="322" r:id="rId21"/>
  </p:sldIdLst>
  <p:sldSz cx="9144000" cy="5149850"/>
  <p:notesSz cx="9144000" cy="51498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RM" id="{113FA46F-B37A-44D7-B59C-C4E22B492B82}">
          <p14:sldIdLst>
            <p14:sldId id="292"/>
            <p14:sldId id="331"/>
            <p14:sldId id="332"/>
            <p14:sldId id="333"/>
            <p14:sldId id="334"/>
            <p14:sldId id="335"/>
            <p14:sldId id="337"/>
            <p14:sldId id="339"/>
            <p14:sldId id="341"/>
            <p14:sldId id="343"/>
            <p14:sldId id="342"/>
            <p14:sldId id="344"/>
            <p14:sldId id="348"/>
            <p14:sldId id="349"/>
            <p14:sldId id="345"/>
            <p14:sldId id="346"/>
            <p14:sldId id="347"/>
            <p14:sldId id="476"/>
            <p14:sldId id="322"/>
          </p14:sldIdLst>
        </p14:section>
      </p14:sectionLst>
    </p:ext>
    <p:ext uri="{EFAFB233-063F-42B5-8137-9DF3F51BA10A}">
      <p15:sldGuideLst xmlns:p15="http://schemas.microsoft.com/office/powerpoint/2012/main">
        <p15:guide id="1" orient="horz" pos="614" userDrawn="1">
          <p15:clr>
            <a:srgbClr val="A4A3A4"/>
          </p15:clr>
        </p15:guide>
        <p15:guide id="2" pos="11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9DAC"/>
    <a:srgbClr val="3E6F2F"/>
    <a:srgbClr val="70B85A"/>
    <a:srgbClr val="201C80"/>
    <a:srgbClr val="64645D"/>
    <a:srgbClr val="3A4999"/>
    <a:srgbClr val="4C4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3" autoAdjust="0"/>
    <p:restoredTop sz="93568" autoAdjust="0"/>
  </p:normalViewPr>
  <p:slideViewPr>
    <p:cSldViewPr>
      <p:cViewPr varScale="1">
        <p:scale>
          <a:sx n="80" d="100"/>
          <a:sy n="80" d="100"/>
        </p:scale>
        <p:origin x="1016" y="26"/>
      </p:cViewPr>
      <p:guideLst>
        <p:guide orient="horz" pos="614"/>
        <p:guide pos="1181"/>
      </p:guideLst>
    </p:cSldViewPr>
  </p:slideViewPr>
  <p:outlineViewPr>
    <p:cViewPr>
      <p:scale>
        <a:sx n="33" d="100"/>
        <a:sy n="33" d="100"/>
      </p:scale>
      <p:origin x="0" y="-429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4370C8-25F3-4A13-B1C8-AF8B86DB67C5}" type="doc">
      <dgm:prSet loTypeId="urn:microsoft.com/office/officeart/2005/8/layout/bProcess2" loCatId="process" qsTypeId="urn:microsoft.com/office/officeart/2005/8/quickstyle/simple1" qsCatId="simple" csTypeId="urn:microsoft.com/office/officeart/2005/8/colors/colorful3" csCatId="colorful" phldr="1"/>
      <dgm:spPr/>
      <dgm:t>
        <a:bodyPr/>
        <a:lstStyle/>
        <a:p>
          <a:endParaRPr lang="en-US"/>
        </a:p>
      </dgm:t>
    </dgm:pt>
    <dgm:pt modelId="{CA7DA056-DBAF-4296-88E1-AD93C622AD6B}">
      <dgm:prSet phldrT="[Text]" custT="1"/>
      <dgm:spPr/>
      <dgm:t>
        <a:bodyPr/>
        <a:lstStyle/>
        <a:p>
          <a:r>
            <a:rPr lang="en-US" sz="1300" dirty="0"/>
            <a:t>1. Preservation of evidence</a:t>
          </a:r>
        </a:p>
      </dgm:t>
    </dgm:pt>
    <dgm:pt modelId="{34329D0D-E47F-49F5-9BED-797FF0777E6F}" type="parTrans" cxnId="{FCAF9BFA-0F94-4CFA-BE81-68FF2B04160F}">
      <dgm:prSet/>
      <dgm:spPr/>
      <dgm:t>
        <a:bodyPr/>
        <a:lstStyle/>
        <a:p>
          <a:endParaRPr lang="en-US"/>
        </a:p>
      </dgm:t>
    </dgm:pt>
    <dgm:pt modelId="{EB1F0FB5-612E-403B-B86A-2EDC00BF9472}" type="sibTrans" cxnId="{FCAF9BFA-0F94-4CFA-BE81-68FF2B04160F}">
      <dgm:prSet/>
      <dgm:spPr/>
      <dgm:t>
        <a:bodyPr/>
        <a:lstStyle/>
        <a:p>
          <a:endParaRPr lang="en-US"/>
        </a:p>
      </dgm:t>
    </dgm:pt>
    <dgm:pt modelId="{8BA5A23E-8010-4DEB-A041-412C29906AE2}">
      <dgm:prSet phldrT="[Text]" custT="1"/>
      <dgm:spPr/>
      <dgm:t>
        <a:bodyPr/>
        <a:lstStyle/>
        <a:p>
          <a:r>
            <a:rPr lang="en-US" sz="1400" dirty="0"/>
            <a:t>2.</a:t>
          </a:r>
          <a:br>
            <a:rPr lang="en-US" sz="1400" dirty="0"/>
          </a:br>
          <a:r>
            <a:rPr lang="en-US" sz="1400" dirty="0"/>
            <a:t>Service</a:t>
          </a:r>
        </a:p>
      </dgm:t>
    </dgm:pt>
    <dgm:pt modelId="{C31C6BB4-4B28-4C49-AE61-BCDBF8C7239B}" type="parTrans" cxnId="{6ADA33D0-1147-4CB5-B766-5C71CE37BDA9}">
      <dgm:prSet/>
      <dgm:spPr/>
      <dgm:t>
        <a:bodyPr/>
        <a:lstStyle/>
        <a:p>
          <a:endParaRPr lang="en-US"/>
        </a:p>
      </dgm:t>
    </dgm:pt>
    <dgm:pt modelId="{9691B6ED-0DD4-418F-A266-FBF879989042}" type="sibTrans" cxnId="{6ADA33D0-1147-4CB5-B766-5C71CE37BDA9}">
      <dgm:prSet/>
      <dgm:spPr/>
      <dgm:t>
        <a:bodyPr/>
        <a:lstStyle/>
        <a:p>
          <a:endParaRPr lang="en-US"/>
        </a:p>
      </dgm:t>
    </dgm:pt>
    <dgm:pt modelId="{4295A185-8174-4D76-97CD-CC97891E3ACA}">
      <dgm:prSet phldrT="[Text]" custT="1"/>
      <dgm:spPr/>
      <dgm:t>
        <a:bodyPr/>
        <a:lstStyle/>
        <a:p>
          <a:pPr marL="0" marR="0" lvl="0" indent="0" defTabSz="444500" eaLnBrk="1" fontAlgn="auto" latinLnBrk="0" hangingPunct="1">
            <a:lnSpc>
              <a:spcPct val="90000"/>
            </a:lnSpc>
            <a:spcBef>
              <a:spcPct val="0"/>
            </a:spcBef>
            <a:spcAft>
              <a:spcPct val="35000"/>
            </a:spcAft>
            <a:buClrTx/>
            <a:buSzTx/>
            <a:buFontTx/>
            <a:buNone/>
            <a:tabLst/>
            <a:defRPr/>
          </a:pPr>
          <a:r>
            <a:rPr lang="en-US" sz="1300" dirty="0"/>
            <a:t>3.</a:t>
          </a:r>
          <a:br>
            <a:rPr lang="en-US" sz="1300" dirty="0"/>
          </a:br>
          <a:r>
            <a:rPr lang="en-US" sz="1300" dirty="0"/>
            <a:t>Jurisdiction</a:t>
          </a:r>
        </a:p>
      </dgm:t>
    </dgm:pt>
    <dgm:pt modelId="{30AB3449-5973-4BCD-9BEC-E8218FEE0826}" type="parTrans" cxnId="{48259835-9335-4A36-ABA9-DA2A3532C20B}">
      <dgm:prSet/>
      <dgm:spPr/>
      <dgm:t>
        <a:bodyPr/>
        <a:lstStyle/>
        <a:p>
          <a:endParaRPr lang="en-US"/>
        </a:p>
      </dgm:t>
    </dgm:pt>
    <dgm:pt modelId="{D4628EDD-9853-4377-B0A8-8A0A1B355F6D}" type="sibTrans" cxnId="{48259835-9335-4A36-ABA9-DA2A3532C20B}">
      <dgm:prSet/>
      <dgm:spPr/>
      <dgm:t>
        <a:bodyPr/>
        <a:lstStyle/>
        <a:p>
          <a:endParaRPr lang="en-US"/>
        </a:p>
      </dgm:t>
    </dgm:pt>
    <dgm:pt modelId="{46A01901-E5EE-4613-AFF7-CD0351CCF5B4}">
      <dgm:prSet phldrT="[Text]" custT="1"/>
      <dgm:spPr/>
      <dgm:t>
        <a:bodyPr/>
        <a:lstStyle/>
        <a:p>
          <a:pPr marL="0" lvl="0" defTabSz="444500">
            <a:lnSpc>
              <a:spcPct val="90000"/>
            </a:lnSpc>
            <a:spcBef>
              <a:spcPct val="0"/>
            </a:spcBef>
            <a:spcAft>
              <a:spcPct val="35000"/>
            </a:spcAft>
            <a:buNone/>
          </a:pPr>
          <a:r>
            <a:rPr lang="en-US" sz="1300" dirty="0"/>
            <a:t>5.</a:t>
          </a:r>
          <a:br>
            <a:rPr lang="en-US" sz="1300" dirty="0"/>
          </a:br>
          <a:r>
            <a:rPr lang="en-US" sz="1300" dirty="0"/>
            <a:t>Claim construction</a:t>
          </a:r>
        </a:p>
      </dgm:t>
    </dgm:pt>
    <dgm:pt modelId="{C4C51543-5880-41BD-80B2-CF06041378F2}" type="parTrans" cxnId="{FC0EB23E-A64A-4F89-9059-F18F62C43C0C}">
      <dgm:prSet/>
      <dgm:spPr/>
      <dgm:t>
        <a:bodyPr/>
        <a:lstStyle/>
        <a:p>
          <a:endParaRPr lang="en-US"/>
        </a:p>
      </dgm:t>
    </dgm:pt>
    <dgm:pt modelId="{29FE009C-3591-4157-8BBD-AE306F8F7090}" type="sibTrans" cxnId="{FC0EB23E-A64A-4F89-9059-F18F62C43C0C}">
      <dgm:prSet/>
      <dgm:spPr/>
      <dgm:t>
        <a:bodyPr/>
        <a:lstStyle/>
        <a:p>
          <a:endParaRPr lang="en-US"/>
        </a:p>
      </dgm:t>
    </dgm:pt>
    <dgm:pt modelId="{33659B18-A4F8-4A62-9B2C-39715EBC8C8E}">
      <dgm:prSet phldrT="[Text]" custT="1"/>
      <dgm:spPr/>
      <dgm:t>
        <a:bodyPr/>
        <a:lstStyle/>
        <a:p>
          <a:pPr marL="0" marR="0" lvl="0" indent="0" defTabSz="444500" eaLnBrk="1" fontAlgn="auto" latinLnBrk="0" hangingPunct="1">
            <a:lnSpc>
              <a:spcPct val="90000"/>
            </a:lnSpc>
            <a:spcBef>
              <a:spcPct val="0"/>
            </a:spcBef>
            <a:spcAft>
              <a:spcPct val="35000"/>
            </a:spcAft>
            <a:buClrTx/>
            <a:buSzTx/>
            <a:buFontTx/>
            <a:buNone/>
            <a:tabLst/>
            <a:defRPr/>
          </a:pPr>
          <a:r>
            <a:rPr lang="en-US" sz="1400" dirty="0"/>
            <a:t>6.</a:t>
          </a:r>
          <a:br>
            <a:rPr lang="en-US" sz="1400" dirty="0"/>
          </a:br>
          <a:r>
            <a:rPr lang="en-US" sz="1400" dirty="0"/>
            <a:t>Infringing acts</a:t>
          </a:r>
        </a:p>
      </dgm:t>
    </dgm:pt>
    <dgm:pt modelId="{F3E2343D-9F3E-4AB5-86DC-31A8691977F6}" type="parTrans" cxnId="{B1C9D578-D8F5-40B9-9332-31A49C7B2250}">
      <dgm:prSet/>
      <dgm:spPr/>
      <dgm:t>
        <a:bodyPr/>
        <a:lstStyle/>
        <a:p>
          <a:endParaRPr lang="en-US"/>
        </a:p>
      </dgm:t>
    </dgm:pt>
    <dgm:pt modelId="{F17C8A6F-FD1C-41E3-9938-A426D301C94B}" type="sibTrans" cxnId="{B1C9D578-D8F5-40B9-9332-31A49C7B2250}">
      <dgm:prSet/>
      <dgm:spPr/>
      <dgm:t>
        <a:bodyPr/>
        <a:lstStyle/>
        <a:p>
          <a:endParaRPr lang="en-US"/>
        </a:p>
      </dgm:t>
    </dgm:pt>
    <dgm:pt modelId="{D9DEC23D-CD3C-4E8C-B499-6FF49BD627E8}">
      <dgm:prSet phldrT="[Text]" custT="1"/>
      <dgm:spPr>
        <a:solidFill>
          <a:srgbClr val="5F9DAC"/>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t>4.</a:t>
          </a:r>
          <a:br>
            <a:rPr lang="en-US" sz="1200" dirty="0"/>
          </a:br>
          <a:r>
            <a:rPr lang="en-US" sz="1200" dirty="0"/>
            <a:t>Confidentiality</a:t>
          </a:r>
        </a:p>
        <a:p>
          <a:endParaRPr lang="en-US" sz="1200" dirty="0"/>
        </a:p>
      </dgm:t>
    </dgm:pt>
    <dgm:pt modelId="{7344917B-B46F-4631-AB63-4781DAA6384A}" type="sibTrans" cxnId="{F50C8A0A-2B1A-4503-A4D5-E3F2B854B758}">
      <dgm:prSet/>
      <dgm:spPr/>
      <dgm:t>
        <a:bodyPr/>
        <a:lstStyle/>
        <a:p>
          <a:endParaRPr lang="en-US"/>
        </a:p>
      </dgm:t>
    </dgm:pt>
    <dgm:pt modelId="{243C27FF-4659-44B8-A0BD-06B8C695A9F1}" type="parTrans" cxnId="{F50C8A0A-2B1A-4503-A4D5-E3F2B854B758}">
      <dgm:prSet/>
      <dgm:spPr/>
      <dgm:t>
        <a:bodyPr/>
        <a:lstStyle/>
        <a:p>
          <a:endParaRPr lang="en-US"/>
        </a:p>
      </dgm:t>
    </dgm:pt>
    <dgm:pt modelId="{E4C64E47-12C0-4656-B917-505577490A12}" type="pres">
      <dgm:prSet presAssocID="{0E4370C8-25F3-4A13-B1C8-AF8B86DB67C5}" presName="diagram" presStyleCnt="0">
        <dgm:presLayoutVars>
          <dgm:dir/>
          <dgm:resizeHandles/>
        </dgm:presLayoutVars>
      </dgm:prSet>
      <dgm:spPr/>
    </dgm:pt>
    <dgm:pt modelId="{0F246583-1596-4F0F-B61A-D69BC2D99CBF}" type="pres">
      <dgm:prSet presAssocID="{CA7DA056-DBAF-4296-88E1-AD93C622AD6B}" presName="firstNode" presStyleLbl="node1" presStyleIdx="0" presStyleCnt="6" custScaleX="92610" custScaleY="92867" custLinFactNeighborX="754" custLinFactNeighborY="519">
        <dgm:presLayoutVars>
          <dgm:bulletEnabled val="1"/>
        </dgm:presLayoutVars>
      </dgm:prSet>
      <dgm:spPr/>
    </dgm:pt>
    <dgm:pt modelId="{824927F6-55C8-449A-B0D1-1E5C6BEE72A2}" type="pres">
      <dgm:prSet presAssocID="{EB1F0FB5-612E-403B-B86A-2EDC00BF9472}" presName="sibTrans" presStyleLbl="sibTrans2D1" presStyleIdx="0" presStyleCnt="5"/>
      <dgm:spPr/>
    </dgm:pt>
    <dgm:pt modelId="{A14709C3-32B5-4E87-B8FC-38CB952A68EE}" type="pres">
      <dgm:prSet presAssocID="{8BA5A23E-8010-4DEB-A041-412C29906AE2}" presName="middleNode" presStyleCnt="0"/>
      <dgm:spPr/>
    </dgm:pt>
    <dgm:pt modelId="{A7591E13-DE8F-4A28-8832-D8219B33268D}" type="pres">
      <dgm:prSet presAssocID="{8BA5A23E-8010-4DEB-A041-412C29906AE2}" presName="padding" presStyleLbl="node1" presStyleIdx="0" presStyleCnt="6"/>
      <dgm:spPr/>
    </dgm:pt>
    <dgm:pt modelId="{1305AFBB-0E3A-444D-8060-AC3136F6F2FA}" type="pres">
      <dgm:prSet presAssocID="{8BA5A23E-8010-4DEB-A041-412C29906AE2}" presName="shape" presStyleLbl="node1" presStyleIdx="1" presStyleCnt="6" custScaleX="134740" custScaleY="138846">
        <dgm:presLayoutVars>
          <dgm:bulletEnabled val="1"/>
        </dgm:presLayoutVars>
      </dgm:prSet>
      <dgm:spPr/>
    </dgm:pt>
    <dgm:pt modelId="{8E07FC42-684E-40E7-83DE-287588FA8BD1}" type="pres">
      <dgm:prSet presAssocID="{9691B6ED-0DD4-418F-A266-FBF879989042}" presName="sibTrans" presStyleLbl="sibTrans2D1" presStyleIdx="1" presStyleCnt="5"/>
      <dgm:spPr/>
    </dgm:pt>
    <dgm:pt modelId="{6BC365A9-8141-4CC2-A464-535568BE309C}" type="pres">
      <dgm:prSet presAssocID="{4295A185-8174-4D76-97CD-CC97891E3ACA}" presName="middleNode" presStyleCnt="0"/>
      <dgm:spPr/>
    </dgm:pt>
    <dgm:pt modelId="{6A164291-D716-4670-881A-E35717BFA739}" type="pres">
      <dgm:prSet presAssocID="{4295A185-8174-4D76-97CD-CC97891E3ACA}" presName="padding" presStyleLbl="node1" presStyleIdx="1" presStyleCnt="6"/>
      <dgm:spPr/>
    </dgm:pt>
    <dgm:pt modelId="{1F697904-43D4-4FDB-99F2-DEEDD6F53E4A}" type="pres">
      <dgm:prSet presAssocID="{4295A185-8174-4D76-97CD-CC97891E3ACA}" presName="shape" presStyleLbl="node1" presStyleIdx="2" presStyleCnt="6" custScaleX="134740" custScaleY="134740">
        <dgm:presLayoutVars>
          <dgm:bulletEnabled val="1"/>
        </dgm:presLayoutVars>
      </dgm:prSet>
      <dgm:spPr/>
    </dgm:pt>
    <dgm:pt modelId="{432D06F5-5C88-49A7-9A0E-3548D7B4C1CF}" type="pres">
      <dgm:prSet presAssocID="{D4628EDD-9853-4377-B0A8-8A0A1B355F6D}" presName="sibTrans" presStyleLbl="sibTrans2D1" presStyleIdx="2" presStyleCnt="5"/>
      <dgm:spPr/>
    </dgm:pt>
    <dgm:pt modelId="{C4C071B7-CE6E-4B1D-AD9E-AC473ABD641E}" type="pres">
      <dgm:prSet presAssocID="{D9DEC23D-CD3C-4E8C-B499-6FF49BD627E8}" presName="middleNode" presStyleCnt="0"/>
      <dgm:spPr/>
    </dgm:pt>
    <dgm:pt modelId="{9470B1F0-F3E0-4F61-9319-F6175C8F3435}" type="pres">
      <dgm:prSet presAssocID="{D9DEC23D-CD3C-4E8C-B499-6FF49BD627E8}" presName="padding" presStyleLbl="node1" presStyleIdx="2" presStyleCnt="6"/>
      <dgm:spPr/>
    </dgm:pt>
    <dgm:pt modelId="{E6B6398C-BD4B-413B-A82B-DED0F1588E53}" type="pres">
      <dgm:prSet presAssocID="{D9DEC23D-CD3C-4E8C-B499-6FF49BD627E8}" presName="shape" presStyleLbl="node1" presStyleIdx="3" presStyleCnt="6" custScaleX="139232" custScaleY="139232">
        <dgm:presLayoutVars>
          <dgm:bulletEnabled val="1"/>
        </dgm:presLayoutVars>
      </dgm:prSet>
      <dgm:spPr/>
    </dgm:pt>
    <dgm:pt modelId="{0220C0ED-0F8F-4E33-894F-4C592E850AEC}" type="pres">
      <dgm:prSet presAssocID="{7344917B-B46F-4631-AB63-4781DAA6384A}" presName="sibTrans" presStyleLbl="sibTrans2D1" presStyleIdx="3" presStyleCnt="5"/>
      <dgm:spPr/>
    </dgm:pt>
    <dgm:pt modelId="{050ED287-342B-4A6B-B3D4-58F410495267}" type="pres">
      <dgm:prSet presAssocID="{46A01901-E5EE-4613-AFF7-CD0351CCF5B4}" presName="middleNode" presStyleCnt="0"/>
      <dgm:spPr/>
    </dgm:pt>
    <dgm:pt modelId="{423A1369-E218-4B47-A2C5-2EF41AE4B103}" type="pres">
      <dgm:prSet presAssocID="{46A01901-E5EE-4613-AFF7-CD0351CCF5B4}" presName="padding" presStyleLbl="node1" presStyleIdx="3" presStyleCnt="6"/>
      <dgm:spPr/>
    </dgm:pt>
    <dgm:pt modelId="{446FBFF4-0D1C-47D0-A3AF-159BAC4232EF}" type="pres">
      <dgm:prSet presAssocID="{46A01901-E5EE-4613-AFF7-CD0351CCF5B4}" presName="shape" presStyleLbl="node1" presStyleIdx="4" presStyleCnt="6" custScaleX="134740" custScaleY="134740">
        <dgm:presLayoutVars>
          <dgm:bulletEnabled val="1"/>
        </dgm:presLayoutVars>
      </dgm:prSet>
      <dgm:spPr/>
    </dgm:pt>
    <dgm:pt modelId="{9C3C17C7-5B2B-4BA2-815C-EE25DE627E93}" type="pres">
      <dgm:prSet presAssocID="{29FE009C-3591-4157-8BBD-AE306F8F7090}" presName="sibTrans" presStyleLbl="sibTrans2D1" presStyleIdx="4" presStyleCnt="5"/>
      <dgm:spPr/>
    </dgm:pt>
    <dgm:pt modelId="{9E9E141C-5AD2-458E-9397-94F41C534CF5}" type="pres">
      <dgm:prSet presAssocID="{33659B18-A4F8-4A62-9B2C-39715EBC8C8E}" presName="lastNode" presStyleLbl="node1" presStyleIdx="5" presStyleCnt="6" custScaleX="90242" custScaleY="90242">
        <dgm:presLayoutVars>
          <dgm:bulletEnabled val="1"/>
        </dgm:presLayoutVars>
      </dgm:prSet>
      <dgm:spPr/>
    </dgm:pt>
  </dgm:ptLst>
  <dgm:cxnLst>
    <dgm:cxn modelId="{C8657701-49EE-4FB7-9DBC-3B2F4E6BBCD8}" type="presOf" srcId="{9691B6ED-0DD4-418F-A266-FBF879989042}" destId="{8E07FC42-684E-40E7-83DE-287588FA8BD1}" srcOrd="0" destOrd="0" presId="urn:microsoft.com/office/officeart/2005/8/layout/bProcess2"/>
    <dgm:cxn modelId="{2C6B9D02-AAE0-46CA-93F6-7A20BB74D030}" type="presOf" srcId="{D4628EDD-9853-4377-B0A8-8A0A1B355F6D}" destId="{432D06F5-5C88-49A7-9A0E-3548D7B4C1CF}" srcOrd="0" destOrd="0" presId="urn:microsoft.com/office/officeart/2005/8/layout/bProcess2"/>
    <dgm:cxn modelId="{F50C8A0A-2B1A-4503-A4D5-E3F2B854B758}" srcId="{0E4370C8-25F3-4A13-B1C8-AF8B86DB67C5}" destId="{D9DEC23D-CD3C-4E8C-B499-6FF49BD627E8}" srcOrd="3" destOrd="0" parTransId="{243C27FF-4659-44B8-A0BD-06B8C695A9F1}" sibTransId="{7344917B-B46F-4631-AB63-4781DAA6384A}"/>
    <dgm:cxn modelId="{1281530C-8109-444E-ABE4-A6A52664C387}" type="presOf" srcId="{33659B18-A4F8-4A62-9B2C-39715EBC8C8E}" destId="{9E9E141C-5AD2-458E-9397-94F41C534CF5}" srcOrd="0" destOrd="0" presId="urn:microsoft.com/office/officeart/2005/8/layout/bProcess2"/>
    <dgm:cxn modelId="{E5007217-D602-45FF-8C7C-ACFAA97B3B7A}" type="presOf" srcId="{EB1F0FB5-612E-403B-B86A-2EDC00BF9472}" destId="{824927F6-55C8-449A-B0D1-1E5C6BEE72A2}" srcOrd="0" destOrd="0" presId="urn:microsoft.com/office/officeart/2005/8/layout/bProcess2"/>
    <dgm:cxn modelId="{E31EDD25-4CFF-4693-A94A-66517E015A35}" type="presOf" srcId="{CA7DA056-DBAF-4296-88E1-AD93C622AD6B}" destId="{0F246583-1596-4F0F-B61A-D69BC2D99CBF}" srcOrd="0" destOrd="0" presId="urn:microsoft.com/office/officeart/2005/8/layout/bProcess2"/>
    <dgm:cxn modelId="{48259835-9335-4A36-ABA9-DA2A3532C20B}" srcId="{0E4370C8-25F3-4A13-B1C8-AF8B86DB67C5}" destId="{4295A185-8174-4D76-97CD-CC97891E3ACA}" srcOrd="2" destOrd="0" parTransId="{30AB3449-5973-4BCD-9BEC-E8218FEE0826}" sibTransId="{D4628EDD-9853-4377-B0A8-8A0A1B355F6D}"/>
    <dgm:cxn modelId="{FC0EB23E-A64A-4F89-9059-F18F62C43C0C}" srcId="{0E4370C8-25F3-4A13-B1C8-AF8B86DB67C5}" destId="{46A01901-E5EE-4613-AFF7-CD0351CCF5B4}" srcOrd="4" destOrd="0" parTransId="{C4C51543-5880-41BD-80B2-CF06041378F2}" sibTransId="{29FE009C-3591-4157-8BBD-AE306F8F7090}"/>
    <dgm:cxn modelId="{B1C9D578-D8F5-40B9-9332-31A49C7B2250}" srcId="{0E4370C8-25F3-4A13-B1C8-AF8B86DB67C5}" destId="{33659B18-A4F8-4A62-9B2C-39715EBC8C8E}" srcOrd="5" destOrd="0" parTransId="{F3E2343D-9F3E-4AB5-86DC-31A8691977F6}" sibTransId="{F17C8A6F-FD1C-41E3-9938-A426D301C94B}"/>
    <dgm:cxn modelId="{469B2D97-9A91-4F45-A74D-730BD5D0262D}" type="presOf" srcId="{D9DEC23D-CD3C-4E8C-B499-6FF49BD627E8}" destId="{E6B6398C-BD4B-413B-A82B-DED0F1588E53}" srcOrd="0" destOrd="0" presId="urn:microsoft.com/office/officeart/2005/8/layout/bProcess2"/>
    <dgm:cxn modelId="{4204F9C2-3388-4510-B1AF-3D94EB892E84}" type="presOf" srcId="{8BA5A23E-8010-4DEB-A041-412C29906AE2}" destId="{1305AFBB-0E3A-444D-8060-AC3136F6F2FA}" srcOrd="0" destOrd="0" presId="urn:microsoft.com/office/officeart/2005/8/layout/bProcess2"/>
    <dgm:cxn modelId="{A63701CD-99F6-482C-9D21-20842446A550}" type="presOf" srcId="{4295A185-8174-4D76-97CD-CC97891E3ACA}" destId="{1F697904-43D4-4FDB-99F2-DEEDD6F53E4A}" srcOrd="0" destOrd="0" presId="urn:microsoft.com/office/officeart/2005/8/layout/bProcess2"/>
    <dgm:cxn modelId="{35297DCD-B73F-4E3B-852C-F46D70821FDE}" type="presOf" srcId="{7344917B-B46F-4631-AB63-4781DAA6384A}" destId="{0220C0ED-0F8F-4E33-894F-4C592E850AEC}" srcOrd="0" destOrd="0" presId="urn:microsoft.com/office/officeart/2005/8/layout/bProcess2"/>
    <dgm:cxn modelId="{6ADA33D0-1147-4CB5-B766-5C71CE37BDA9}" srcId="{0E4370C8-25F3-4A13-B1C8-AF8B86DB67C5}" destId="{8BA5A23E-8010-4DEB-A041-412C29906AE2}" srcOrd="1" destOrd="0" parTransId="{C31C6BB4-4B28-4C49-AE61-BCDBF8C7239B}" sibTransId="{9691B6ED-0DD4-418F-A266-FBF879989042}"/>
    <dgm:cxn modelId="{A6BEF0E3-DEB1-44B1-9CBA-17F8B116D271}" type="presOf" srcId="{29FE009C-3591-4157-8BBD-AE306F8F7090}" destId="{9C3C17C7-5B2B-4BA2-815C-EE25DE627E93}" srcOrd="0" destOrd="0" presId="urn:microsoft.com/office/officeart/2005/8/layout/bProcess2"/>
    <dgm:cxn modelId="{962CCAE4-9F9B-471D-8230-4FC453E9A759}" type="presOf" srcId="{0E4370C8-25F3-4A13-B1C8-AF8B86DB67C5}" destId="{E4C64E47-12C0-4656-B917-505577490A12}" srcOrd="0" destOrd="0" presId="urn:microsoft.com/office/officeart/2005/8/layout/bProcess2"/>
    <dgm:cxn modelId="{9145B1F9-BAA9-4A32-ACAE-A821410B3A9D}" type="presOf" srcId="{46A01901-E5EE-4613-AFF7-CD0351CCF5B4}" destId="{446FBFF4-0D1C-47D0-A3AF-159BAC4232EF}" srcOrd="0" destOrd="0" presId="urn:microsoft.com/office/officeart/2005/8/layout/bProcess2"/>
    <dgm:cxn modelId="{FCAF9BFA-0F94-4CFA-BE81-68FF2B04160F}" srcId="{0E4370C8-25F3-4A13-B1C8-AF8B86DB67C5}" destId="{CA7DA056-DBAF-4296-88E1-AD93C622AD6B}" srcOrd="0" destOrd="0" parTransId="{34329D0D-E47F-49F5-9BED-797FF0777E6F}" sibTransId="{EB1F0FB5-612E-403B-B86A-2EDC00BF9472}"/>
    <dgm:cxn modelId="{FC3E7715-4782-42B7-8C0B-700B2E7D9DB4}" type="presParOf" srcId="{E4C64E47-12C0-4656-B917-505577490A12}" destId="{0F246583-1596-4F0F-B61A-D69BC2D99CBF}" srcOrd="0" destOrd="0" presId="urn:microsoft.com/office/officeart/2005/8/layout/bProcess2"/>
    <dgm:cxn modelId="{35B5F9CD-9E82-4E60-BC6B-97D7FF057A46}" type="presParOf" srcId="{E4C64E47-12C0-4656-B917-505577490A12}" destId="{824927F6-55C8-449A-B0D1-1E5C6BEE72A2}" srcOrd="1" destOrd="0" presId="urn:microsoft.com/office/officeart/2005/8/layout/bProcess2"/>
    <dgm:cxn modelId="{95AF4CB3-2DD5-46FB-904B-295EC2734500}" type="presParOf" srcId="{E4C64E47-12C0-4656-B917-505577490A12}" destId="{A14709C3-32B5-4E87-B8FC-38CB952A68EE}" srcOrd="2" destOrd="0" presId="urn:microsoft.com/office/officeart/2005/8/layout/bProcess2"/>
    <dgm:cxn modelId="{C86A7B58-9AFD-462B-ABB1-440A740A456B}" type="presParOf" srcId="{A14709C3-32B5-4E87-B8FC-38CB952A68EE}" destId="{A7591E13-DE8F-4A28-8832-D8219B33268D}" srcOrd="0" destOrd="0" presId="urn:microsoft.com/office/officeart/2005/8/layout/bProcess2"/>
    <dgm:cxn modelId="{DB197725-16BA-46E2-B5CE-A410B917975F}" type="presParOf" srcId="{A14709C3-32B5-4E87-B8FC-38CB952A68EE}" destId="{1305AFBB-0E3A-444D-8060-AC3136F6F2FA}" srcOrd="1" destOrd="0" presId="urn:microsoft.com/office/officeart/2005/8/layout/bProcess2"/>
    <dgm:cxn modelId="{47C4B2B0-E13F-434B-97FF-1A7AD7B4B8CB}" type="presParOf" srcId="{E4C64E47-12C0-4656-B917-505577490A12}" destId="{8E07FC42-684E-40E7-83DE-287588FA8BD1}" srcOrd="3" destOrd="0" presId="urn:microsoft.com/office/officeart/2005/8/layout/bProcess2"/>
    <dgm:cxn modelId="{D69CB02C-56DE-41AB-BEED-1A293C3341F1}" type="presParOf" srcId="{E4C64E47-12C0-4656-B917-505577490A12}" destId="{6BC365A9-8141-4CC2-A464-535568BE309C}" srcOrd="4" destOrd="0" presId="urn:microsoft.com/office/officeart/2005/8/layout/bProcess2"/>
    <dgm:cxn modelId="{2B898B5C-0378-46D8-AF46-EB4D033DD65D}" type="presParOf" srcId="{6BC365A9-8141-4CC2-A464-535568BE309C}" destId="{6A164291-D716-4670-881A-E35717BFA739}" srcOrd="0" destOrd="0" presId="urn:microsoft.com/office/officeart/2005/8/layout/bProcess2"/>
    <dgm:cxn modelId="{34BDD151-5E67-41C8-A2D7-178062A5C137}" type="presParOf" srcId="{6BC365A9-8141-4CC2-A464-535568BE309C}" destId="{1F697904-43D4-4FDB-99F2-DEEDD6F53E4A}" srcOrd="1" destOrd="0" presId="urn:microsoft.com/office/officeart/2005/8/layout/bProcess2"/>
    <dgm:cxn modelId="{67CFE74A-951E-4A40-A51D-E3D4E592E475}" type="presParOf" srcId="{E4C64E47-12C0-4656-B917-505577490A12}" destId="{432D06F5-5C88-49A7-9A0E-3548D7B4C1CF}" srcOrd="5" destOrd="0" presId="urn:microsoft.com/office/officeart/2005/8/layout/bProcess2"/>
    <dgm:cxn modelId="{CE94BA7D-9713-4305-B1A3-F3F212E7C9B1}" type="presParOf" srcId="{E4C64E47-12C0-4656-B917-505577490A12}" destId="{C4C071B7-CE6E-4B1D-AD9E-AC473ABD641E}" srcOrd="6" destOrd="0" presId="urn:microsoft.com/office/officeart/2005/8/layout/bProcess2"/>
    <dgm:cxn modelId="{771DA1FB-8C23-496E-AC9C-1D13941787D2}" type="presParOf" srcId="{C4C071B7-CE6E-4B1D-AD9E-AC473ABD641E}" destId="{9470B1F0-F3E0-4F61-9319-F6175C8F3435}" srcOrd="0" destOrd="0" presId="urn:microsoft.com/office/officeart/2005/8/layout/bProcess2"/>
    <dgm:cxn modelId="{5C1F5911-0EC6-4D04-876A-886388EDF590}" type="presParOf" srcId="{C4C071B7-CE6E-4B1D-AD9E-AC473ABD641E}" destId="{E6B6398C-BD4B-413B-A82B-DED0F1588E53}" srcOrd="1" destOrd="0" presId="urn:microsoft.com/office/officeart/2005/8/layout/bProcess2"/>
    <dgm:cxn modelId="{2010B752-9C72-4178-96A1-DCAEE9E0B0DA}" type="presParOf" srcId="{E4C64E47-12C0-4656-B917-505577490A12}" destId="{0220C0ED-0F8F-4E33-894F-4C592E850AEC}" srcOrd="7" destOrd="0" presId="urn:microsoft.com/office/officeart/2005/8/layout/bProcess2"/>
    <dgm:cxn modelId="{49E29C6F-D807-4314-8AB5-DC808FF5AFF4}" type="presParOf" srcId="{E4C64E47-12C0-4656-B917-505577490A12}" destId="{050ED287-342B-4A6B-B3D4-58F410495267}" srcOrd="8" destOrd="0" presId="urn:microsoft.com/office/officeart/2005/8/layout/bProcess2"/>
    <dgm:cxn modelId="{D72849AB-FAFA-45E1-BEDE-6231F583C0B4}" type="presParOf" srcId="{050ED287-342B-4A6B-B3D4-58F410495267}" destId="{423A1369-E218-4B47-A2C5-2EF41AE4B103}" srcOrd="0" destOrd="0" presId="urn:microsoft.com/office/officeart/2005/8/layout/bProcess2"/>
    <dgm:cxn modelId="{2F8D302A-AF61-4C21-BF6D-D0D56DAB7C8F}" type="presParOf" srcId="{050ED287-342B-4A6B-B3D4-58F410495267}" destId="{446FBFF4-0D1C-47D0-A3AF-159BAC4232EF}" srcOrd="1" destOrd="0" presId="urn:microsoft.com/office/officeart/2005/8/layout/bProcess2"/>
    <dgm:cxn modelId="{75578A68-F0CC-4104-9E90-FC868A7D6953}" type="presParOf" srcId="{E4C64E47-12C0-4656-B917-505577490A12}" destId="{9C3C17C7-5B2B-4BA2-815C-EE25DE627E93}" srcOrd="9" destOrd="0" presId="urn:microsoft.com/office/officeart/2005/8/layout/bProcess2"/>
    <dgm:cxn modelId="{A8118F74-4455-4339-B1F2-CCF3962B096C}" type="presParOf" srcId="{E4C64E47-12C0-4656-B917-505577490A12}" destId="{9E9E141C-5AD2-458E-9397-94F41C534CF5}" srcOrd="10"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46583-1596-4F0F-B61A-D69BC2D99CBF}">
      <dsp:nvSpPr>
        <dsp:cNvPr id="0" name=""/>
        <dsp:cNvSpPr/>
      </dsp:nvSpPr>
      <dsp:spPr>
        <a:xfrm>
          <a:off x="931879" y="127970"/>
          <a:ext cx="1548357" cy="155265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1. Preservation of evidence</a:t>
          </a:r>
        </a:p>
      </dsp:txBody>
      <dsp:txXfrm>
        <a:off x="1158631" y="355351"/>
        <a:ext cx="1094853" cy="1097892"/>
      </dsp:txXfrm>
    </dsp:sp>
    <dsp:sp modelId="{824927F6-55C8-449A-B0D1-1E5C6BEE72A2}">
      <dsp:nvSpPr>
        <dsp:cNvPr id="0" name=""/>
        <dsp:cNvSpPr/>
      </dsp:nvSpPr>
      <dsp:spPr>
        <a:xfrm rot="10819799">
          <a:off x="1407108" y="1840181"/>
          <a:ext cx="585169" cy="338301"/>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05AFBB-0E3A-444D-8060-AC3136F6F2FA}">
      <dsp:nvSpPr>
        <dsp:cNvPr id="0" name=""/>
        <dsp:cNvSpPr/>
      </dsp:nvSpPr>
      <dsp:spPr>
        <a:xfrm>
          <a:off x="942164" y="2318890"/>
          <a:ext cx="1502573" cy="1548362"/>
        </a:xfrm>
        <a:prstGeom prst="ellipse">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2.</a:t>
          </a:r>
          <a:br>
            <a:rPr lang="en-US" sz="1400" kern="1200" dirty="0"/>
          </a:br>
          <a:r>
            <a:rPr lang="en-US" sz="1400" kern="1200" dirty="0"/>
            <a:t>Service</a:t>
          </a:r>
        </a:p>
      </dsp:txBody>
      <dsp:txXfrm>
        <a:off x="1162211" y="2545642"/>
        <a:ext cx="1062479" cy="1094858"/>
      </dsp:txXfrm>
    </dsp:sp>
    <dsp:sp modelId="{8E07FC42-684E-40E7-83DE-287588FA8BD1}">
      <dsp:nvSpPr>
        <dsp:cNvPr id="0" name=""/>
        <dsp:cNvSpPr/>
      </dsp:nvSpPr>
      <dsp:spPr>
        <a:xfrm rot="5400000">
          <a:off x="2664375" y="2923921"/>
          <a:ext cx="585169" cy="338301"/>
        </a:xfrm>
        <a:prstGeom prst="triangle">
          <a:avLst/>
        </a:prstGeom>
        <a:solidFill>
          <a:schemeClr val="accent3">
            <a:hueOff val="2812566"/>
            <a:satOff val="-4220"/>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697904-43D4-4FDB-99F2-DEEDD6F53E4A}">
      <dsp:nvSpPr>
        <dsp:cNvPr id="0" name=""/>
        <dsp:cNvSpPr/>
      </dsp:nvSpPr>
      <dsp:spPr>
        <a:xfrm>
          <a:off x="3450032" y="2341785"/>
          <a:ext cx="1502573" cy="1502573"/>
        </a:xfrm>
        <a:prstGeom prst="ellipse">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lang="en-US" sz="1300" kern="1200" dirty="0"/>
            <a:t>3.</a:t>
          </a:r>
          <a:br>
            <a:rPr lang="en-US" sz="1300" kern="1200" dirty="0"/>
          </a:br>
          <a:r>
            <a:rPr lang="en-US" sz="1300" kern="1200" dirty="0"/>
            <a:t>Jurisdiction</a:t>
          </a:r>
        </a:p>
      </dsp:txBody>
      <dsp:txXfrm>
        <a:off x="3670079" y="2561832"/>
        <a:ext cx="1062479" cy="1062479"/>
      </dsp:txXfrm>
    </dsp:sp>
    <dsp:sp modelId="{432D06F5-5C88-49A7-9A0E-3548D7B4C1CF}">
      <dsp:nvSpPr>
        <dsp:cNvPr id="0" name=""/>
        <dsp:cNvSpPr/>
      </dsp:nvSpPr>
      <dsp:spPr>
        <a:xfrm>
          <a:off x="3908734" y="1798329"/>
          <a:ext cx="585169" cy="338301"/>
        </a:xfrm>
        <a:prstGeom prst="triangle">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B6398C-BD4B-413B-A82B-DED0F1588E53}">
      <dsp:nvSpPr>
        <dsp:cNvPr id="0" name=""/>
        <dsp:cNvSpPr/>
      </dsp:nvSpPr>
      <dsp:spPr>
        <a:xfrm>
          <a:off x="3424985" y="59657"/>
          <a:ext cx="1552666" cy="1552666"/>
        </a:xfrm>
        <a:prstGeom prst="ellipse">
          <a:avLst/>
        </a:prstGeom>
        <a:solidFill>
          <a:srgbClr val="5F9D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kern="1200" dirty="0"/>
            <a:t>4.</a:t>
          </a:r>
          <a:br>
            <a:rPr lang="en-US" sz="1200" kern="1200" dirty="0"/>
          </a:br>
          <a:r>
            <a:rPr lang="en-US" sz="1200" kern="1200" dirty="0"/>
            <a:t>Confidentiality</a:t>
          </a:r>
        </a:p>
        <a:p>
          <a:pPr algn="ctr">
            <a:spcBef>
              <a:spcPct val="0"/>
            </a:spcBef>
            <a:buNone/>
          </a:pPr>
          <a:endParaRPr lang="en-US" sz="1200" kern="1200" dirty="0"/>
        </a:p>
      </dsp:txBody>
      <dsp:txXfrm>
        <a:off x="3652368" y="287040"/>
        <a:ext cx="1097900" cy="1097900"/>
      </dsp:txXfrm>
    </dsp:sp>
    <dsp:sp modelId="{0220C0ED-0F8F-4E33-894F-4C592E850AEC}">
      <dsp:nvSpPr>
        <dsp:cNvPr id="0" name=""/>
        <dsp:cNvSpPr/>
      </dsp:nvSpPr>
      <dsp:spPr>
        <a:xfrm rot="5400000">
          <a:off x="5184766" y="666840"/>
          <a:ext cx="585169" cy="338301"/>
        </a:xfrm>
        <a:prstGeom prst="triangle">
          <a:avLst/>
        </a:prstGeom>
        <a:solidFill>
          <a:schemeClr val="accent3">
            <a:hueOff val="8437698"/>
            <a:satOff val="-12660"/>
            <a:lumOff val="-2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6FBFF4-0D1C-47D0-A3AF-159BAC4232EF}">
      <dsp:nvSpPr>
        <dsp:cNvPr id="0" name=""/>
        <dsp:cNvSpPr/>
      </dsp:nvSpPr>
      <dsp:spPr>
        <a:xfrm>
          <a:off x="5957899" y="84704"/>
          <a:ext cx="1502573" cy="1502573"/>
        </a:xfrm>
        <a:prstGeom prst="ellipse">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444500">
            <a:lnSpc>
              <a:spcPct val="90000"/>
            </a:lnSpc>
            <a:spcBef>
              <a:spcPct val="0"/>
            </a:spcBef>
            <a:spcAft>
              <a:spcPct val="35000"/>
            </a:spcAft>
            <a:buNone/>
          </a:pPr>
          <a:r>
            <a:rPr lang="en-US" sz="1300" kern="1200" dirty="0"/>
            <a:t>5.</a:t>
          </a:r>
          <a:br>
            <a:rPr lang="en-US" sz="1300" kern="1200" dirty="0"/>
          </a:br>
          <a:r>
            <a:rPr lang="en-US" sz="1300" kern="1200" dirty="0"/>
            <a:t>Claim construction</a:t>
          </a:r>
        </a:p>
      </dsp:txBody>
      <dsp:txXfrm>
        <a:off x="6177946" y="304751"/>
        <a:ext cx="1062479" cy="1062479"/>
      </dsp:txXfrm>
    </dsp:sp>
    <dsp:sp modelId="{9C3C17C7-5B2B-4BA2-815C-EE25DE627E93}">
      <dsp:nvSpPr>
        <dsp:cNvPr id="0" name=""/>
        <dsp:cNvSpPr/>
      </dsp:nvSpPr>
      <dsp:spPr>
        <a:xfrm rot="10800000">
          <a:off x="6416601" y="1762620"/>
          <a:ext cx="585169" cy="338301"/>
        </a:xfrm>
        <a:prstGeom prst="triangle">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9E141C-5AD2-458E-9397-94F41C534CF5}">
      <dsp:nvSpPr>
        <dsp:cNvPr id="0" name=""/>
        <dsp:cNvSpPr/>
      </dsp:nvSpPr>
      <dsp:spPr>
        <a:xfrm>
          <a:off x="5954803" y="2257116"/>
          <a:ext cx="1508766" cy="1508766"/>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lang="en-US" sz="1400" kern="1200" dirty="0"/>
            <a:t>6.</a:t>
          </a:r>
          <a:br>
            <a:rPr lang="en-US" sz="1400" kern="1200" dirty="0"/>
          </a:br>
          <a:r>
            <a:rPr lang="en-US" sz="1400" kern="1200" dirty="0"/>
            <a:t>Infringing acts</a:t>
          </a:r>
        </a:p>
      </dsp:txBody>
      <dsp:txXfrm>
        <a:off x="6175757" y="2478070"/>
        <a:ext cx="1066858" cy="106685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image" Target="../media/image78.png"/><Relationship Id="rId3" Type="http://schemas.openxmlformats.org/officeDocument/2006/relationships/image" Target="../media/image69.svg"/><Relationship Id="rId7" Type="http://schemas.openxmlformats.org/officeDocument/2006/relationships/image" Target="../media/image72.png"/><Relationship Id="rId12" Type="http://schemas.openxmlformats.org/officeDocument/2006/relationships/image" Target="../media/image77.svg"/><Relationship Id="rId2" Type="http://schemas.openxmlformats.org/officeDocument/2006/relationships/image" Target="../media/image68.png"/><Relationship Id="rId1" Type="http://schemas.openxmlformats.org/officeDocument/2006/relationships/slideMaster" Target="../slideMasters/slideMaster1.xml"/><Relationship Id="rId6" Type="http://schemas.openxmlformats.org/officeDocument/2006/relationships/image" Target="../media/image71.sv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svg"/><Relationship Id="rId4" Type="http://schemas.openxmlformats.org/officeDocument/2006/relationships/image" Target="../media/image1.png"/><Relationship Id="rId9" Type="http://schemas.openxmlformats.org/officeDocument/2006/relationships/image" Target="../media/image74.png"/><Relationship Id="rId14" Type="http://schemas.openxmlformats.org/officeDocument/2006/relationships/image" Target="../media/image79.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3" Type="http://schemas.openxmlformats.org/officeDocument/2006/relationships/image" Target="../media/image91.png"/><Relationship Id="rId18" Type="http://schemas.openxmlformats.org/officeDocument/2006/relationships/image" Target="../media/image96.png"/><Relationship Id="rId26" Type="http://schemas.openxmlformats.org/officeDocument/2006/relationships/image" Target="../media/image104.png"/><Relationship Id="rId39" Type="http://schemas.openxmlformats.org/officeDocument/2006/relationships/hyperlink" Target="mailto:lyon@hoyngrokh.com" TargetMode="External"/><Relationship Id="rId21" Type="http://schemas.openxmlformats.org/officeDocument/2006/relationships/image" Target="../media/image99.png"/><Relationship Id="rId34" Type="http://schemas.openxmlformats.org/officeDocument/2006/relationships/image" Target="../media/image112.png"/><Relationship Id="rId42" Type="http://schemas.openxmlformats.org/officeDocument/2006/relationships/hyperlink" Target="https://linkedin.com/company/hoyng-rokh-monegier" TargetMode="External"/><Relationship Id="rId47" Type="http://schemas.openxmlformats.org/officeDocument/2006/relationships/image" Target="../media/image116.svg"/><Relationship Id="rId7" Type="http://schemas.openxmlformats.org/officeDocument/2006/relationships/image" Target="../media/image85.png"/><Relationship Id="rId2" Type="http://schemas.openxmlformats.org/officeDocument/2006/relationships/image" Target="../media/image80.png"/><Relationship Id="rId16" Type="http://schemas.openxmlformats.org/officeDocument/2006/relationships/image" Target="../media/image94.png"/><Relationship Id="rId29" Type="http://schemas.openxmlformats.org/officeDocument/2006/relationships/image" Target="../media/image107.png"/><Relationship Id="rId11" Type="http://schemas.openxmlformats.org/officeDocument/2006/relationships/image" Target="../media/image89.png"/><Relationship Id="rId24" Type="http://schemas.openxmlformats.org/officeDocument/2006/relationships/image" Target="../media/image102.png"/><Relationship Id="rId32" Type="http://schemas.openxmlformats.org/officeDocument/2006/relationships/image" Target="../media/image110.png"/><Relationship Id="rId37" Type="http://schemas.openxmlformats.org/officeDocument/2006/relationships/hyperlink" Target="mailto:duesseldorf@hoyngrokh.com" TargetMode="External"/><Relationship Id="rId40" Type="http://schemas.openxmlformats.org/officeDocument/2006/relationships/hyperlink" Target="mailto:madrid@hoyngrokh.com" TargetMode="External"/><Relationship Id="rId45" Type="http://schemas.openxmlformats.org/officeDocument/2006/relationships/hyperlink" Target="https://twitter.com/HoyngRokh" TargetMode="External"/><Relationship Id="rId5" Type="http://schemas.openxmlformats.org/officeDocument/2006/relationships/image" Target="../media/image83.png"/><Relationship Id="rId15" Type="http://schemas.openxmlformats.org/officeDocument/2006/relationships/image" Target="../media/image93.png"/><Relationship Id="rId23" Type="http://schemas.openxmlformats.org/officeDocument/2006/relationships/image" Target="../media/image101.png"/><Relationship Id="rId28" Type="http://schemas.openxmlformats.org/officeDocument/2006/relationships/image" Target="../media/image106.png"/><Relationship Id="rId36" Type="http://schemas.openxmlformats.org/officeDocument/2006/relationships/hyperlink" Target="mailto:amsterdam@hoyngrokh.com" TargetMode="External"/><Relationship Id="rId49" Type="http://schemas.openxmlformats.org/officeDocument/2006/relationships/hyperlink" Target="mailto:paris@hoyngrokh.com" TargetMode="External"/><Relationship Id="rId10" Type="http://schemas.openxmlformats.org/officeDocument/2006/relationships/image" Target="../media/image88.png"/><Relationship Id="rId19" Type="http://schemas.openxmlformats.org/officeDocument/2006/relationships/image" Target="../media/image97.png"/><Relationship Id="rId31" Type="http://schemas.openxmlformats.org/officeDocument/2006/relationships/image" Target="../media/image109.png"/><Relationship Id="rId44" Type="http://schemas.openxmlformats.org/officeDocument/2006/relationships/image" Target="../media/image114.sv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2.png"/><Relationship Id="rId22" Type="http://schemas.openxmlformats.org/officeDocument/2006/relationships/image" Target="../media/image100.png"/><Relationship Id="rId27" Type="http://schemas.openxmlformats.org/officeDocument/2006/relationships/image" Target="../media/image105.png"/><Relationship Id="rId30" Type="http://schemas.openxmlformats.org/officeDocument/2006/relationships/image" Target="../media/image108.png"/><Relationship Id="rId35" Type="http://schemas.openxmlformats.org/officeDocument/2006/relationships/image" Target="../media/image1.png"/><Relationship Id="rId43" Type="http://schemas.openxmlformats.org/officeDocument/2006/relationships/image" Target="../media/image113.png"/><Relationship Id="rId48" Type="http://schemas.openxmlformats.org/officeDocument/2006/relationships/hyperlink" Target="mailto:munich@hoyngrokh.com" TargetMode="External"/><Relationship Id="rId8" Type="http://schemas.openxmlformats.org/officeDocument/2006/relationships/image" Target="../media/image86.png"/><Relationship Id="rId3" Type="http://schemas.openxmlformats.org/officeDocument/2006/relationships/image" Target="../media/image81.png"/><Relationship Id="rId12" Type="http://schemas.openxmlformats.org/officeDocument/2006/relationships/image" Target="../media/image90.png"/><Relationship Id="rId17" Type="http://schemas.openxmlformats.org/officeDocument/2006/relationships/image" Target="../media/image95.png"/><Relationship Id="rId25" Type="http://schemas.openxmlformats.org/officeDocument/2006/relationships/image" Target="../media/image103.png"/><Relationship Id="rId33" Type="http://schemas.openxmlformats.org/officeDocument/2006/relationships/image" Target="../media/image111.png"/><Relationship Id="rId38" Type="http://schemas.openxmlformats.org/officeDocument/2006/relationships/hyperlink" Target="mailto:brussels@hoyngrokh.com" TargetMode="External"/><Relationship Id="rId46" Type="http://schemas.openxmlformats.org/officeDocument/2006/relationships/image" Target="../media/image115.png"/><Relationship Id="rId20" Type="http://schemas.openxmlformats.org/officeDocument/2006/relationships/image" Target="../media/image98.png"/><Relationship Id="rId41" Type="http://schemas.openxmlformats.org/officeDocument/2006/relationships/hyperlink" Target="http://www.hoyngrokhmonegier.com/" TargetMode="External"/><Relationship Id="rId1" Type="http://schemas.openxmlformats.org/officeDocument/2006/relationships/slideMaster" Target="../slideMasters/slideMaster1.xml"/><Relationship Id="rId6" Type="http://schemas.openxmlformats.org/officeDocument/2006/relationships/image" Target="../media/image84.png"/></Relationships>
</file>

<file path=ppt/slideLayouts/_rels/slideLayout2.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34" Type="http://schemas.openxmlformats.org/officeDocument/2006/relationships/image" Target="../media/image3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1.png"/><Relationship Id="rId8"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18" Type="http://schemas.openxmlformats.org/officeDocument/2006/relationships/image" Target="../media/image52.jpeg"/><Relationship Id="rId26" Type="http://schemas.openxmlformats.org/officeDocument/2006/relationships/image" Target="../media/image60.svg"/><Relationship Id="rId3" Type="http://schemas.openxmlformats.org/officeDocument/2006/relationships/image" Target="../media/image37.jpeg"/><Relationship Id="rId21" Type="http://schemas.openxmlformats.org/officeDocument/2006/relationships/image" Target="../media/image55.jpeg"/><Relationship Id="rId7" Type="http://schemas.openxmlformats.org/officeDocument/2006/relationships/image" Target="../media/image41.jpeg"/><Relationship Id="rId12" Type="http://schemas.openxmlformats.org/officeDocument/2006/relationships/image" Target="../media/image46.jpeg"/><Relationship Id="rId17" Type="http://schemas.openxmlformats.org/officeDocument/2006/relationships/image" Target="../media/image51.jpeg"/><Relationship Id="rId25" Type="http://schemas.openxmlformats.org/officeDocument/2006/relationships/image" Target="../media/image59.png"/><Relationship Id="rId2" Type="http://schemas.openxmlformats.org/officeDocument/2006/relationships/image" Target="../media/image36.jpeg"/><Relationship Id="rId16" Type="http://schemas.openxmlformats.org/officeDocument/2006/relationships/image" Target="../media/image50.jpeg"/><Relationship Id="rId20" Type="http://schemas.openxmlformats.org/officeDocument/2006/relationships/image" Target="../media/image54.jpeg"/><Relationship Id="rId1" Type="http://schemas.openxmlformats.org/officeDocument/2006/relationships/slideMaster" Target="../slideMasters/slideMaster1.xml"/><Relationship Id="rId6" Type="http://schemas.openxmlformats.org/officeDocument/2006/relationships/image" Target="../media/image40.jpeg"/><Relationship Id="rId11" Type="http://schemas.openxmlformats.org/officeDocument/2006/relationships/image" Target="../media/image45.jpeg"/><Relationship Id="rId24" Type="http://schemas.openxmlformats.org/officeDocument/2006/relationships/image" Target="../media/image58.jpeg"/><Relationship Id="rId5" Type="http://schemas.openxmlformats.org/officeDocument/2006/relationships/image" Target="../media/image39.jpeg"/><Relationship Id="rId15" Type="http://schemas.openxmlformats.org/officeDocument/2006/relationships/image" Target="../media/image49.jpeg"/><Relationship Id="rId23" Type="http://schemas.openxmlformats.org/officeDocument/2006/relationships/image" Target="../media/image57.jpeg"/><Relationship Id="rId10" Type="http://schemas.openxmlformats.org/officeDocument/2006/relationships/image" Target="../media/image44.jpeg"/><Relationship Id="rId19" Type="http://schemas.openxmlformats.org/officeDocument/2006/relationships/image" Target="../media/image53.jpeg"/><Relationship Id="rId4" Type="http://schemas.openxmlformats.org/officeDocument/2006/relationships/image" Target="../media/image38.jpeg"/><Relationship Id="rId9" Type="http://schemas.openxmlformats.org/officeDocument/2006/relationships/image" Target="../media/image43.jpeg"/><Relationship Id="rId14" Type="http://schemas.openxmlformats.org/officeDocument/2006/relationships/image" Target="../media/image48.jpeg"/><Relationship Id="rId22" Type="http://schemas.openxmlformats.org/officeDocument/2006/relationships/image" Target="../media/image56.jpeg"/><Relationship Id="rId27"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1.png"/><Relationship Id="rId2" Type="http://schemas.openxmlformats.org/officeDocument/2006/relationships/image" Target="../media/image61.jpeg"/><Relationship Id="rId1" Type="http://schemas.openxmlformats.org/officeDocument/2006/relationships/slideMaster" Target="../slideMasters/slideMaster1.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1.png"/><Relationship Id="rId2" Type="http://schemas.openxmlformats.org/officeDocument/2006/relationships/image" Target="../media/image61.jpeg"/><Relationship Id="rId1" Type="http://schemas.openxmlformats.org/officeDocument/2006/relationships/slideMaster" Target="../slideMasters/slideMaster1.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54" name="Espace réservé du texte 66">
            <a:extLst>
              <a:ext uri="{FF2B5EF4-FFF2-40B4-BE49-F238E27FC236}">
                <a16:creationId xmlns:a16="http://schemas.microsoft.com/office/drawing/2014/main" id="{B81C591D-24CC-4426-8CF7-345F4EFDA8E3}"/>
              </a:ext>
            </a:extLst>
          </p:cNvPr>
          <p:cNvSpPr>
            <a:spLocks noGrp="1"/>
          </p:cNvSpPr>
          <p:nvPr>
            <p:ph type="body" sz="quarter" idx="11" hasCustomPrompt="1"/>
          </p:nvPr>
        </p:nvSpPr>
        <p:spPr>
          <a:xfrm>
            <a:off x="4232412" y="1105916"/>
            <a:ext cx="4622400" cy="252000"/>
          </a:xfrm>
          <a:prstGeom prst="rect">
            <a:avLst/>
          </a:prstGeom>
        </p:spPr>
        <p:txBody>
          <a:bodyPr lIns="54000" tIns="54000" rIns="54000" bIns="54000">
            <a:noAutofit/>
          </a:bodyPr>
          <a:lstStyle>
            <a:lvl1pPr marL="0" indent="0" algn="r">
              <a:buNone/>
              <a:defRPr sz="1200" b="1">
                <a:solidFill>
                  <a:srgbClr val="201C80"/>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
                <a:srgbClr val="3A4999"/>
              </a:buClr>
              <a:buSzTx/>
              <a:buFont typeface="Wingdings" panose="05000000000000000000" pitchFamily="2" charset="2"/>
              <a:buNone/>
              <a:tabLst/>
              <a:defRPr/>
            </a:pPr>
            <a:r>
              <a:rPr lang="en-US" noProof="0" dirty="0"/>
              <a:t>Name of the presentation</a:t>
            </a:r>
          </a:p>
          <a:p>
            <a:pPr lvl="0"/>
            <a:endParaRPr lang="en-US" noProof="0" dirty="0"/>
          </a:p>
        </p:txBody>
      </p:sp>
      <p:sp>
        <p:nvSpPr>
          <p:cNvPr id="2" name="Titre 1">
            <a:extLst>
              <a:ext uri="{FF2B5EF4-FFF2-40B4-BE49-F238E27FC236}">
                <a16:creationId xmlns:a16="http://schemas.microsoft.com/office/drawing/2014/main" id="{B2FA5413-CC95-475D-B7F2-7D4D89324004}"/>
              </a:ext>
            </a:extLst>
          </p:cNvPr>
          <p:cNvSpPr>
            <a:spLocks noGrp="1"/>
          </p:cNvSpPr>
          <p:nvPr>
            <p:ph type="title" hasCustomPrompt="1"/>
          </p:nvPr>
        </p:nvSpPr>
        <p:spPr>
          <a:xfrm>
            <a:off x="4233600" y="514800"/>
            <a:ext cx="4622400" cy="586800"/>
          </a:xfrm>
        </p:spPr>
        <p:txBody>
          <a:bodyPr lIns="54000" tIns="54000" rIns="54000" bIns="54000">
            <a:normAutofit/>
          </a:bodyPr>
          <a:lstStyle>
            <a:lvl1pPr algn="r">
              <a:defRPr sz="1400">
                <a:solidFill>
                  <a:srgbClr val="201C80"/>
                </a:solidFill>
              </a:defRPr>
            </a:lvl1pPr>
          </a:lstStyle>
          <a:p>
            <a:r>
              <a:rPr lang="en-US" noProof="0" dirty="0"/>
              <a:t>Name of the conference</a:t>
            </a:r>
          </a:p>
        </p:txBody>
      </p:sp>
      <p:sp>
        <p:nvSpPr>
          <p:cNvPr id="62" name="Espace réservé du texte 61">
            <a:extLst>
              <a:ext uri="{FF2B5EF4-FFF2-40B4-BE49-F238E27FC236}">
                <a16:creationId xmlns:a16="http://schemas.microsoft.com/office/drawing/2014/main" id="{06CDB50C-A38C-4933-906F-AA340BBEA957}"/>
              </a:ext>
            </a:extLst>
          </p:cNvPr>
          <p:cNvSpPr>
            <a:spLocks noGrp="1"/>
          </p:cNvSpPr>
          <p:nvPr>
            <p:ph type="body" sz="quarter" idx="12" hasCustomPrompt="1"/>
          </p:nvPr>
        </p:nvSpPr>
        <p:spPr>
          <a:xfrm>
            <a:off x="4232275" y="1362869"/>
            <a:ext cx="4622400" cy="230400"/>
          </a:xfrm>
        </p:spPr>
        <p:txBody>
          <a:bodyPr lIns="54000" anchor="ctr">
            <a:normAutofit/>
          </a:bodyPr>
          <a:lstStyle>
            <a:lvl1pPr marL="0" indent="0" algn="r">
              <a:buNone/>
              <a:defRPr sz="950">
                <a:solidFill>
                  <a:srgbClr val="201C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pic>
        <p:nvPicPr>
          <p:cNvPr id="3" name="Image 2">
            <a:extLst>
              <a:ext uri="{FF2B5EF4-FFF2-40B4-BE49-F238E27FC236}">
                <a16:creationId xmlns:a16="http://schemas.microsoft.com/office/drawing/2014/main" id="{F141B543-FD54-8132-F4A6-932D247E60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00" y="288000"/>
            <a:ext cx="1814400" cy="702000"/>
          </a:xfrm>
          <a:prstGeom prst="rect">
            <a:avLst/>
          </a:prstGeom>
        </p:spPr>
      </p:pic>
      <p:pic>
        <p:nvPicPr>
          <p:cNvPr id="4" name="Image 4">
            <a:extLst>
              <a:ext uri="{FF2B5EF4-FFF2-40B4-BE49-F238E27FC236}">
                <a16:creationId xmlns:a16="http://schemas.microsoft.com/office/drawing/2014/main" id="{1844AC50-8F35-1EF7-7BC6-1B03F4C7B308}"/>
              </a:ext>
            </a:extLst>
          </p:cNvPr>
          <p:cNvPicPr>
            <a:picLocks noChangeAspect="1"/>
          </p:cNvPicPr>
          <p:nvPr userDrawn="1"/>
        </p:nvPicPr>
        <p:blipFill>
          <a:blip r:embed="rId3">
            <a:extLst>
              <a:ext uri="{28A0092B-C50C-407E-A947-70E740481C1C}">
                <a14:useLocalDpi xmlns:a14="http://schemas.microsoft.com/office/drawing/2010/main" val="0"/>
              </a:ext>
            </a:extLst>
          </a:blip>
          <a:srcRect l="161" r="161"/>
          <a:stretch/>
        </p:blipFill>
        <p:spPr>
          <a:xfrm>
            <a:off x="217572" y="1778694"/>
            <a:ext cx="8674908" cy="3159137"/>
          </a:xfrm>
          <a:prstGeom prst="rect">
            <a:avLst/>
          </a:prstGeom>
        </p:spPr>
      </p:pic>
    </p:spTree>
    <p:extLst>
      <p:ext uri="{BB962C8B-B14F-4D97-AF65-F5344CB8AC3E}">
        <p14:creationId xmlns:p14="http://schemas.microsoft.com/office/powerpoint/2010/main" val="3535756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umn &amp; picture">
    <p:spTree>
      <p:nvGrpSpPr>
        <p:cNvPr id="1" name=""/>
        <p:cNvGrpSpPr/>
        <p:nvPr/>
      </p:nvGrpSpPr>
      <p:grpSpPr>
        <a:xfrm>
          <a:off x="0" y="0"/>
          <a:ext cx="0" cy="0"/>
          <a:chOff x="0" y="0"/>
          <a:chExt cx="0" cy="0"/>
        </a:xfrm>
      </p:grpSpPr>
      <p:pic>
        <p:nvPicPr>
          <p:cNvPr id="9" name="Graphique 8">
            <a:extLst>
              <a:ext uri="{FF2B5EF4-FFF2-40B4-BE49-F238E27FC236}">
                <a16:creationId xmlns:a16="http://schemas.microsoft.com/office/drawing/2014/main" id="{06634B42-1659-4749-A3BC-F4766BB7F4EE}"/>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66056" b="4480"/>
          <a:stretch/>
        </p:blipFill>
        <p:spPr>
          <a:xfrm>
            <a:off x="1" y="1983613"/>
            <a:ext cx="1001102" cy="3166237"/>
          </a:xfrm>
          <a:prstGeom prst="rect">
            <a:avLst/>
          </a:prstGeom>
        </p:spPr>
      </p:pic>
      <p:sp>
        <p:nvSpPr>
          <p:cNvPr id="32" name="Holder 4">
            <a:extLst>
              <a:ext uri="{FF2B5EF4-FFF2-40B4-BE49-F238E27FC236}">
                <a16:creationId xmlns:a16="http://schemas.microsoft.com/office/drawing/2014/main" id="{FD1E4184-3457-445F-B834-B4E2166AB048}"/>
              </a:ext>
            </a:extLst>
          </p:cNvPr>
          <p:cNvSpPr txBox="1">
            <a:spLocks/>
          </p:cNvSpPr>
          <p:nvPr userDrawn="1"/>
        </p:nvSpPr>
        <p:spPr>
          <a:xfrm>
            <a:off x="8458200" y="1015200"/>
            <a:ext cx="410216" cy="146194"/>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50" noProof="0" smtClean="0">
                <a:solidFill>
                  <a:srgbClr val="201C80"/>
                </a:solidFill>
                <a:latin typeface="Arial" panose="020B0604020202020204" pitchFamily="34" charset="0"/>
                <a:cs typeface="Arial" panose="020B0604020202020204" pitchFamily="34" charset="0"/>
              </a:rPr>
              <a:pPr/>
              <a:t>‹Nr.›</a:t>
            </a:fld>
            <a:endParaRPr lang="en-US" sz="950" noProof="0">
              <a:solidFill>
                <a:srgbClr val="201C80"/>
              </a:solidFill>
              <a:latin typeface="Arial" panose="020B0604020202020204" pitchFamily="34" charset="0"/>
              <a:cs typeface="Arial" panose="020B0604020202020204" pitchFamily="34" charset="0"/>
            </a:endParaRPr>
          </a:p>
        </p:txBody>
      </p:sp>
      <p:sp>
        <p:nvSpPr>
          <p:cNvPr id="8" name="Espace réservé pour une image  2">
            <a:extLst>
              <a:ext uri="{FF2B5EF4-FFF2-40B4-BE49-F238E27FC236}">
                <a16:creationId xmlns:a16="http://schemas.microsoft.com/office/drawing/2014/main" id="{1236E4C2-71D6-463F-9825-9D91279EE679}"/>
              </a:ext>
            </a:extLst>
          </p:cNvPr>
          <p:cNvSpPr>
            <a:spLocks noGrp="1"/>
          </p:cNvSpPr>
          <p:nvPr>
            <p:ph type="pic" sz="quarter" idx="10" hasCustomPrompt="1"/>
          </p:nvPr>
        </p:nvSpPr>
        <p:spPr>
          <a:xfrm>
            <a:off x="5785200" y="1836738"/>
            <a:ext cx="3070800" cy="3019425"/>
          </a:xfrm>
          <a:prstGeom prst="rect">
            <a:avLst/>
          </a:prstGeom>
        </p:spPr>
        <p:txBody>
          <a:bodyPr/>
          <a:lstStyle>
            <a:lvl1pPr marL="0" indent="0">
              <a:buNone/>
              <a:defRPr/>
            </a:lvl1pPr>
          </a:lstStyle>
          <a:p>
            <a:r>
              <a:rPr lang="en-US" noProof="0"/>
              <a:t>Picture</a:t>
            </a:r>
          </a:p>
        </p:txBody>
      </p:sp>
      <p:sp>
        <p:nvSpPr>
          <p:cNvPr id="10" name="Espace réservé du texte 2">
            <a:extLst>
              <a:ext uri="{FF2B5EF4-FFF2-40B4-BE49-F238E27FC236}">
                <a16:creationId xmlns:a16="http://schemas.microsoft.com/office/drawing/2014/main" id="{2F67D113-5CEE-402E-89FB-436264739EE0}"/>
              </a:ext>
            </a:extLst>
          </p:cNvPr>
          <p:cNvSpPr>
            <a:spLocks noGrp="1"/>
          </p:cNvSpPr>
          <p:nvPr>
            <p:ph type="body" sz="quarter" idx="15" hasCustomPrompt="1"/>
          </p:nvPr>
        </p:nvSpPr>
        <p:spPr>
          <a:xfrm>
            <a:off x="1331640" y="1080000"/>
            <a:ext cx="4233960" cy="3780000"/>
          </a:xfrm>
        </p:spPr>
        <p:txBody>
          <a:bodyPr lIns="54000" tIns="54000" rIns="54000" bIns="54000"/>
          <a:lstStyle/>
          <a:p>
            <a:pPr lvl="0"/>
            <a:r>
              <a:rPr lang="en-US" noProof="0" dirty="0"/>
              <a:t>Click here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itre 3">
            <a:extLst>
              <a:ext uri="{FF2B5EF4-FFF2-40B4-BE49-F238E27FC236}">
                <a16:creationId xmlns:a16="http://schemas.microsoft.com/office/drawing/2014/main" id="{23395021-2BBC-4D98-B0C0-4966125F1E86}"/>
              </a:ext>
            </a:extLst>
          </p:cNvPr>
          <p:cNvSpPr>
            <a:spLocks noGrp="1"/>
          </p:cNvSpPr>
          <p:nvPr>
            <p:ph type="title" hasCustomPrompt="1"/>
          </p:nvPr>
        </p:nvSpPr>
        <p:spPr>
          <a:xfrm>
            <a:off x="4978800" y="230084"/>
            <a:ext cx="3877200" cy="378000"/>
          </a:xfrm>
        </p:spPr>
        <p:txBody>
          <a:bodyPr lIns="54000" tIns="54000" rIns="54000" bIns="54000">
            <a:normAutofit/>
          </a:bodyPr>
          <a:lstStyle>
            <a:lvl1pPr algn="r">
              <a:defRPr sz="950">
                <a:solidFill>
                  <a:srgbClr val="201C80"/>
                </a:solidFill>
              </a:defRPr>
            </a:lvl1pPr>
          </a:lstStyle>
          <a:p>
            <a:pPr lvl="0"/>
            <a:r>
              <a:rPr lang="en-US" noProof="0" dirty="0"/>
              <a:t>Section title</a:t>
            </a:r>
          </a:p>
        </p:txBody>
      </p:sp>
      <p:pic>
        <p:nvPicPr>
          <p:cNvPr id="2" name="Image 1">
            <a:extLst>
              <a:ext uri="{FF2B5EF4-FFF2-40B4-BE49-F238E27FC236}">
                <a16:creationId xmlns:a16="http://schemas.microsoft.com/office/drawing/2014/main" id="{5F582B7C-C3D6-2346-E919-5AA9DE1E8BA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60159"/>
          <a:stretch/>
        </p:blipFill>
        <p:spPr>
          <a:xfrm>
            <a:off x="288000" y="288000"/>
            <a:ext cx="723600" cy="702000"/>
          </a:xfrm>
          <a:prstGeom prst="rect">
            <a:avLst/>
          </a:prstGeom>
        </p:spPr>
      </p:pic>
    </p:spTree>
    <p:extLst>
      <p:ext uri="{BB962C8B-B14F-4D97-AF65-F5344CB8AC3E}">
        <p14:creationId xmlns:p14="http://schemas.microsoft.com/office/powerpoint/2010/main" val="1160238144"/>
      </p:ext>
    </p:extLst>
  </p:cSld>
  <p:clrMapOvr>
    <a:masterClrMapping/>
  </p:clrMapOvr>
  <p:extLst>
    <p:ext uri="{DCECCB84-F9BA-43D5-87BE-67443E8EF086}">
      <p15:sldGuideLst xmlns:p15="http://schemas.microsoft.com/office/powerpoint/2012/main">
        <p15:guide id="1" orient="horz" pos="3062"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wards">
    <p:spTree>
      <p:nvGrpSpPr>
        <p:cNvPr id="1" name=""/>
        <p:cNvGrpSpPr/>
        <p:nvPr/>
      </p:nvGrpSpPr>
      <p:grpSpPr>
        <a:xfrm>
          <a:off x="0" y="0"/>
          <a:ext cx="0" cy="0"/>
          <a:chOff x="0" y="0"/>
          <a:chExt cx="0" cy="0"/>
        </a:xfrm>
      </p:grpSpPr>
      <p:pic>
        <p:nvPicPr>
          <p:cNvPr id="18" name="Graphique 17">
            <a:extLst>
              <a:ext uri="{FF2B5EF4-FFF2-40B4-BE49-F238E27FC236}">
                <a16:creationId xmlns:a16="http://schemas.microsoft.com/office/drawing/2014/main" id="{87F55807-245A-40CE-9B45-B727D7BE607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66056" b="4480"/>
          <a:stretch/>
        </p:blipFill>
        <p:spPr>
          <a:xfrm>
            <a:off x="1" y="1983613"/>
            <a:ext cx="1001102" cy="3166237"/>
          </a:xfrm>
          <a:prstGeom prst="rect">
            <a:avLst/>
          </a:prstGeom>
        </p:spPr>
      </p:pic>
      <p:sp>
        <p:nvSpPr>
          <p:cNvPr id="32" name="Holder 4">
            <a:extLst>
              <a:ext uri="{FF2B5EF4-FFF2-40B4-BE49-F238E27FC236}">
                <a16:creationId xmlns:a16="http://schemas.microsoft.com/office/drawing/2014/main" id="{FD1E4184-3457-445F-B834-B4E2166AB048}"/>
              </a:ext>
            </a:extLst>
          </p:cNvPr>
          <p:cNvSpPr txBox="1">
            <a:spLocks/>
          </p:cNvSpPr>
          <p:nvPr userDrawn="1"/>
        </p:nvSpPr>
        <p:spPr>
          <a:xfrm>
            <a:off x="8458200" y="1015200"/>
            <a:ext cx="410216" cy="146194"/>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50" noProof="0" smtClean="0">
                <a:solidFill>
                  <a:srgbClr val="201C80"/>
                </a:solidFill>
                <a:latin typeface="Arial" panose="020B0604020202020204" pitchFamily="34" charset="0"/>
                <a:cs typeface="Arial" panose="020B0604020202020204" pitchFamily="34" charset="0"/>
              </a:rPr>
              <a:pPr/>
              <a:t>‹Nr.›</a:t>
            </a:fld>
            <a:endParaRPr lang="en-US" sz="950" noProof="0">
              <a:solidFill>
                <a:srgbClr val="201C80"/>
              </a:solidFill>
              <a:latin typeface="Arial" panose="020B0604020202020204" pitchFamily="34" charset="0"/>
              <a:cs typeface="Arial" panose="020B0604020202020204" pitchFamily="34" charset="0"/>
            </a:endParaRPr>
          </a:p>
        </p:txBody>
      </p:sp>
      <p:sp>
        <p:nvSpPr>
          <p:cNvPr id="17" name="Espace réservé pour une image  2">
            <a:extLst>
              <a:ext uri="{FF2B5EF4-FFF2-40B4-BE49-F238E27FC236}">
                <a16:creationId xmlns:a16="http://schemas.microsoft.com/office/drawing/2014/main" id="{5492DFC7-E3FF-49D8-86BE-67E02FEC84D5}"/>
              </a:ext>
            </a:extLst>
          </p:cNvPr>
          <p:cNvSpPr>
            <a:spLocks noGrp="1" noChangeAspect="1"/>
          </p:cNvSpPr>
          <p:nvPr>
            <p:ph type="pic" sz="quarter" idx="10" hasCustomPrompt="1"/>
          </p:nvPr>
        </p:nvSpPr>
        <p:spPr>
          <a:xfrm>
            <a:off x="7763308" y="1311189"/>
            <a:ext cx="900000" cy="900000"/>
          </a:xfrm>
          <a:prstGeom prst="rect">
            <a:avLst/>
          </a:prstGeom>
        </p:spPr>
        <p:txBody>
          <a:bodyPr/>
          <a:lstStyle>
            <a:lvl1pPr marL="0" indent="0">
              <a:buNone/>
              <a:defRPr sz="1000"/>
            </a:lvl1pPr>
          </a:lstStyle>
          <a:p>
            <a:r>
              <a:rPr lang="en-US" noProof="0"/>
              <a:t>Picture</a:t>
            </a:r>
          </a:p>
        </p:txBody>
      </p:sp>
      <p:sp>
        <p:nvSpPr>
          <p:cNvPr id="19" name="Espace réservé pour une image  2">
            <a:extLst>
              <a:ext uri="{FF2B5EF4-FFF2-40B4-BE49-F238E27FC236}">
                <a16:creationId xmlns:a16="http://schemas.microsoft.com/office/drawing/2014/main" id="{8B5236E5-40D3-4B0D-BB89-F5C39D1009E6}"/>
              </a:ext>
            </a:extLst>
          </p:cNvPr>
          <p:cNvSpPr>
            <a:spLocks noGrp="1" noChangeAspect="1"/>
          </p:cNvSpPr>
          <p:nvPr>
            <p:ph type="pic" sz="quarter" idx="11" hasCustomPrompt="1"/>
          </p:nvPr>
        </p:nvSpPr>
        <p:spPr>
          <a:xfrm>
            <a:off x="6472454" y="1311189"/>
            <a:ext cx="900000" cy="900000"/>
          </a:xfrm>
          <a:prstGeom prst="rect">
            <a:avLst/>
          </a:prstGeom>
        </p:spPr>
        <p:txBody>
          <a:bodyPr/>
          <a:lstStyle>
            <a:lvl1pPr marL="0" indent="0">
              <a:buNone/>
              <a:defRPr sz="1000"/>
            </a:lvl1pPr>
          </a:lstStyle>
          <a:p>
            <a:r>
              <a:rPr lang="en-US" noProof="0"/>
              <a:t>Picture</a:t>
            </a:r>
          </a:p>
        </p:txBody>
      </p:sp>
      <p:sp>
        <p:nvSpPr>
          <p:cNvPr id="20" name="Espace réservé pour une image  2">
            <a:extLst>
              <a:ext uri="{FF2B5EF4-FFF2-40B4-BE49-F238E27FC236}">
                <a16:creationId xmlns:a16="http://schemas.microsoft.com/office/drawing/2014/main" id="{28946474-5C03-4E5C-9C3B-9D7DE3D13CCB}"/>
              </a:ext>
              <a:ext uri="{C183D7F6-B498-43B3-948B-1728B52AA6E4}">
                <adec:decorative xmlns:adec="http://schemas.microsoft.com/office/drawing/2017/decorative" val="0"/>
              </a:ext>
            </a:extLst>
          </p:cNvPr>
          <p:cNvSpPr>
            <a:spLocks noGrp="1" noChangeAspect="1"/>
          </p:cNvSpPr>
          <p:nvPr>
            <p:ph type="pic" sz="quarter" idx="12" hasCustomPrompt="1"/>
          </p:nvPr>
        </p:nvSpPr>
        <p:spPr>
          <a:xfrm>
            <a:off x="5181600" y="1311189"/>
            <a:ext cx="900000" cy="900000"/>
          </a:xfrm>
          <a:prstGeom prst="rect">
            <a:avLst/>
          </a:prstGeom>
        </p:spPr>
        <p:txBody>
          <a:bodyPr/>
          <a:lstStyle>
            <a:lvl1pPr marL="0" indent="0">
              <a:buNone/>
              <a:defRPr sz="1000"/>
            </a:lvl1pPr>
          </a:lstStyle>
          <a:p>
            <a:r>
              <a:rPr lang="en-US" noProof="0"/>
              <a:t>Picture</a:t>
            </a:r>
          </a:p>
        </p:txBody>
      </p:sp>
      <p:sp>
        <p:nvSpPr>
          <p:cNvPr id="21" name="Espace réservé pour une image  2">
            <a:extLst>
              <a:ext uri="{FF2B5EF4-FFF2-40B4-BE49-F238E27FC236}">
                <a16:creationId xmlns:a16="http://schemas.microsoft.com/office/drawing/2014/main" id="{397DFD78-D939-4BB7-BD14-878C9C40C4E5}"/>
              </a:ext>
            </a:extLst>
          </p:cNvPr>
          <p:cNvSpPr>
            <a:spLocks noGrp="1" noChangeAspect="1"/>
          </p:cNvSpPr>
          <p:nvPr>
            <p:ph type="pic" sz="quarter" idx="13" hasCustomPrompt="1"/>
          </p:nvPr>
        </p:nvSpPr>
        <p:spPr>
          <a:xfrm>
            <a:off x="7763308" y="2624895"/>
            <a:ext cx="900000" cy="900000"/>
          </a:xfrm>
          <a:prstGeom prst="rect">
            <a:avLst/>
          </a:prstGeom>
        </p:spPr>
        <p:txBody>
          <a:bodyPr/>
          <a:lstStyle>
            <a:lvl1pPr marL="0" indent="0">
              <a:buNone/>
              <a:defRPr sz="1000"/>
            </a:lvl1pPr>
          </a:lstStyle>
          <a:p>
            <a:r>
              <a:rPr lang="en-US" noProof="0"/>
              <a:t>Picture</a:t>
            </a:r>
          </a:p>
        </p:txBody>
      </p:sp>
      <p:sp>
        <p:nvSpPr>
          <p:cNvPr id="22" name="Espace réservé pour une image  2">
            <a:extLst>
              <a:ext uri="{FF2B5EF4-FFF2-40B4-BE49-F238E27FC236}">
                <a16:creationId xmlns:a16="http://schemas.microsoft.com/office/drawing/2014/main" id="{BDF65A40-1D00-4514-BEA7-575B493C3771}"/>
              </a:ext>
            </a:extLst>
          </p:cNvPr>
          <p:cNvSpPr>
            <a:spLocks noGrp="1" noChangeAspect="1"/>
          </p:cNvSpPr>
          <p:nvPr>
            <p:ph type="pic" sz="quarter" idx="14" hasCustomPrompt="1"/>
          </p:nvPr>
        </p:nvSpPr>
        <p:spPr>
          <a:xfrm>
            <a:off x="6472454" y="2624895"/>
            <a:ext cx="900000" cy="900000"/>
          </a:xfrm>
          <a:prstGeom prst="rect">
            <a:avLst/>
          </a:prstGeom>
        </p:spPr>
        <p:txBody>
          <a:bodyPr/>
          <a:lstStyle>
            <a:lvl1pPr marL="0" indent="0">
              <a:buNone/>
              <a:defRPr sz="1000"/>
            </a:lvl1pPr>
          </a:lstStyle>
          <a:p>
            <a:r>
              <a:rPr lang="en-US" noProof="0"/>
              <a:t>Picture</a:t>
            </a:r>
          </a:p>
        </p:txBody>
      </p:sp>
      <p:sp>
        <p:nvSpPr>
          <p:cNvPr id="23" name="Espace réservé pour une image  2">
            <a:extLst>
              <a:ext uri="{FF2B5EF4-FFF2-40B4-BE49-F238E27FC236}">
                <a16:creationId xmlns:a16="http://schemas.microsoft.com/office/drawing/2014/main" id="{0C8531D2-E638-4E7C-AE83-4ED6BF28C190}"/>
              </a:ext>
            </a:extLst>
          </p:cNvPr>
          <p:cNvSpPr>
            <a:spLocks noGrp="1" noChangeAspect="1"/>
          </p:cNvSpPr>
          <p:nvPr>
            <p:ph type="pic" sz="quarter" idx="15" hasCustomPrompt="1"/>
          </p:nvPr>
        </p:nvSpPr>
        <p:spPr>
          <a:xfrm>
            <a:off x="5181600" y="2624895"/>
            <a:ext cx="900000" cy="900000"/>
          </a:xfrm>
          <a:prstGeom prst="rect">
            <a:avLst/>
          </a:prstGeom>
        </p:spPr>
        <p:txBody>
          <a:bodyPr/>
          <a:lstStyle>
            <a:lvl1pPr marL="0" indent="0">
              <a:buNone/>
              <a:defRPr sz="1000"/>
            </a:lvl1pPr>
          </a:lstStyle>
          <a:p>
            <a:r>
              <a:rPr lang="en-US" noProof="0"/>
              <a:t>Picture</a:t>
            </a:r>
          </a:p>
        </p:txBody>
      </p:sp>
      <p:sp>
        <p:nvSpPr>
          <p:cNvPr id="24" name="Espace réservé pour une image  2">
            <a:extLst>
              <a:ext uri="{FF2B5EF4-FFF2-40B4-BE49-F238E27FC236}">
                <a16:creationId xmlns:a16="http://schemas.microsoft.com/office/drawing/2014/main" id="{6D684806-8C3A-457D-80B3-B60CCB7BD4B4}"/>
              </a:ext>
            </a:extLst>
          </p:cNvPr>
          <p:cNvSpPr>
            <a:spLocks noGrp="1" noChangeAspect="1"/>
          </p:cNvSpPr>
          <p:nvPr>
            <p:ph type="pic" sz="quarter" idx="16" hasCustomPrompt="1"/>
          </p:nvPr>
        </p:nvSpPr>
        <p:spPr>
          <a:xfrm>
            <a:off x="7763308" y="3938601"/>
            <a:ext cx="900000" cy="900000"/>
          </a:xfrm>
          <a:prstGeom prst="rect">
            <a:avLst/>
          </a:prstGeom>
        </p:spPr>
        <p:txBody>
          <a:bodyPr/>
          <a:lstStyle>
            <a:lvl1pPr marL="0" indent="0">
              <a:buNone/>
              <a:defRPr sz="1000"/>
            </a:lvl1pPr>
          </a:lstStyle>
          <a:p>
            <a:r>
              <a:rPr lang="en-US" noProof="0"/>
              <a:t>Picture</a:t>
            </a:r>
          </a:p>
        </p:txBody>
      </p:sp>
      <p:sp>
        <p:nvSpPr>
          <p:cNvPr id="25" name="Espace réservé pour une image  2">
            <a:extLst>
              <a:ext uri="{FF2B5EF4-FFF2-40B4-BE49-F238E27FC236}">
                <a16:creationId xmlns:a16="http://schemas.microsoft.com/office/drawing/2014/main" id="{E7B9E46C-D2A4-4F71-9192-91D78DED00FD}"/>
              </a:ext>
            </a:extLst>
          </p:cNvPr>
          <p:cNvSpPr>
            <a:spLocks noGrp="1" noChangeAspect="1"/>
          </p:cNvSpPr>
          <p:nvPr>
            <p:ph type="pic" sz="quarter" idx="17" hasCustomPrompt="1"/>
          </p:nvPr>
        </p:nvSpPr>
        <p:spPr>
          <a:xfrm>
            <a:off x="6472454" y="3938601"/>
            <a:ext cx="900000" cy="900000"/>
          </a:xfrm>
          <a:prstGeom prst="rect">
            <a:avLst/>
          </a:prstGeom>
        </p:spPr>
        <p:txBody>
          <a:bodyPr/>
          <a:lstStyle>
            <a:lvl1pPr marL="0" indent="0">
              <a:buNone/>
              <a:defRPr sz="1000"/>
            </a:lvl1pPr>
          </a:lstStyle>
          <a:p>
            <a:r>
              <a:rPr lang="en-US" noProof="0"/>
              <a:t>Picture</a:t>
            </a:r>
          </a:p>
        </p:txBody>
      </p:sp>
      <p:sp>
        <p:nvSpPr>
          <p:cNvPr id="26" name="Espace réservé pour une image  2">
            <a:extLst>
              <a:ext uri="{FF2B5EF4-FFF2-40B4-BE49-F238E27FC236}">
                <a16:creationId xmlns:a16="http://schemas.microsoft.com/office/drawing/2014/main" id="{FB182D89-33BC-47FC-88D7-F28CC8D32DCD}"/>
              </a:ext>
            </a:extLst>
          </p:cNvPr>
          <p:cNvSpPr>
            <a:spLocks noGrp="1" noChangeAspect="1"/>
          </p:cNvSpPr>
          <p:nvPr>
            <p:ph type="pic" sz="quarter" idx="18" hasCustomPrompt="1"/>
          </p:nvPr>
        </p:nvSpPr>
        <p:spPr>
          <a:xfrm>
            <a:off x="5181600" y="3938601"/>
            <a:ext cx="900000" cy="900000"/>
          </a:xfrm>
          <a:prstGeom prst="rect">
            <a:avLst/>
          </a:prstGeom>
        </p:spPr>
        <p:txBody>
          <a:bodyPr/>
          <a:lstStyle>
            <a:lvl1pPr marL="0" indent="0">
              <a:buNone/>
              <a:defRPr sz="1000"/>
            </a:lvl1pPr>
          </a:lstStyle>
          <a:p>
            <a:r>
              <a:rPr lang="en-US" noProof="0"/>
              <a:t>Picture</a:t>
            </a:r>
          </a:p>
        </p:txBody>
      </p:sp>
      <p:sp>
        <p:nvSpPr>
          <p:cNvPr id="27" name="Espace réservé du texte 2">
            <a:extLst>
              <a:ext uri="{FF2B5EF4-FFF2-40B4-BE49-F238E27FC236}">
                <a16:creationId xmlns:a16="http://schemas.microsoft.com/office/drawing/2014/main" id="{3944AF4D-6973-4813-AE3A-70CA2A9D2259}"/>
              </a:ext>
            </a:extLst>
          </p:cNvPr>
          <p:cNvSpPr>
            <a:spLocks noGrp="1"/>
          </p:cNvSpPr>
          <p:nvPr>
            <p:ph type="body" sz="quarter" idx="21" hasCustomPrompt="1"/>
          </p:nvPr>
        </p:nvSpPr>
        <p:spPr>
          <a:xfrm>
            <a:off x="1331640" y="1080000"/>
            <a:ext cx="3620033" cy="3780000"/>
          </a:xfrm>
        </p:spPr>
        <p:txBody>
          <a:bodyPr lIns="54000" tIns="54000" rIns="54000" bIns="54000">
            <a:normAutofit/>
          </a:bodyPr>
          <a:lstStyle>
            <a:lvl1pPr>
              <a:defRPr sz="1600"/>
            </a:lvl1pPr>
            <a:lvl2pPr>
              <a:defRPr sz="1600"/>
            </a:lvl2pPr>
            <a:lvl3pPr>
              <a:defRPr sz="1600"/>
            </a:lvl3pPr>
            <a:lvl4pPr>
              <a:defRPr sz="1600"/>
            </a:lvl4pPr>
            <a:lvl5pPr>
              <a:defRPr sz="1600"/>
            </a:lvl5pPr>
          </a:lstStyle>
          <a:p>
            <a:pPr lvl="0"/>
            <a:r>
              <a:rPr lang="en-US" noProof="0" dirty="0"/>
              <a:t>Click here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8" name="Titre 1">
            <a:extLst>
              <a:ext uri="{FF2B5EF4-FFF2-40B4-BE49-F238E27FC236}">
                <a16:creationId xmlns:a16="http://schemas.microsoft.com/office/drawing/2014/main" id="{70048EA8-C337-4705-9592-44EBC1001B84}"/>
              </a:ext>
            </a:extLst>
          </p:cNvPr>
          <p:cNvSpPr>
            <a:spLocks noGrp="1"/>
          </p:cNvSpPr>
          <p:nvPr>
            <p:ph type="title" hasCustomPrompt="1"/>
          </p:nvPr>
        </p:nvSpPr>
        <p:spPr>
          <a:xfrm>
            <a:off x="1331640" y="287994"/>
            <a:ext cx="6822360" cy="702005"/>
          </a:xfrm>
        </p:spPr>
        <p:txBody>
          <a:bodyPr lIns="54000" tIns="54000" rIns="54000" bIns="54000"/>
          <a:lstStyle>
            <a:lvl1pPr>
              <a:defRPr>
                <a:solidFill>
                  <a:srgbClr val="201C80"/>
                </a:solidFill>
              </a:defRPr>
            </a:lvl1pPr>
          </a:lstStyle>
          <a:p>
            <a:pPr lvl="0"/>
            <a:r>
              <a:rPr lang="en-US" noProof="0" dirty="0"/>
              <a:t>Section title</a:t>
            </a:r>
          </a:p>
        </p:txBody>
      </p:sp>
      <p:pic>
        <p:nvPicPr>
          <p:cNvPr id="2" name="Image 1">
            <a:extLst>
              <a:ext uri="{FF2B5EF4-FFF2-40B4-BE49-F238E27FC236}">
                <a16:creationId xmlns:a16="http://schemas.microsoft.com/office/drawing/2014/main" id="{742AF286-7D11-9795-4EFE-57656209482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60159"/>
          <a:stretch/>
        </p:blipFill>
        <p:spPr>
          <a:xfrm>
            <a:off x="288000" y="288000"/>
            <a:ext cx="723600" cy="702000"/>
          </a:xfrm>
          <a:prstGeom prst="rect">
            <a:avLst/>
          </a:prstGeom>
        </p:spPr>
      </p:pic>
    </p:spTree>
    <p:extLst>
      <p:ext uri="{BB962C8B-B14F-4D97-AF65-F5344CB8AC3E}">
        <p14:creationId xmlns:p14="http://schemas.microsoft.com/office/powerpoint/2010/main" val="879834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V">
    <p:spTree>
      <p:nvGrpSpPr>
        <p:cNvPr id="1" name=""/>
        <p:cNvGrpSpPr/>
        <p:nvPr/>
      </p:nvGrpSpPr>
      <p:grpSpPr>
        <a:xfrm>
          <a:off x="0" y="0"/>
          <a:ext cx="0" cy="0"/>
          <a:chOff x="0" y="0"/>
          <a:chExt cx="0" cy="0"/>
        </a:xfrm>
      </p:grpSpPr>
      <p:pic>
        <p:nvPicPr>
          <p:cNvPr id="35" name="Graphique 34">
            <a:extLst>
              <a:ext uri="{FF2B5EF4-FFF2-40B4-BE49-F238E27FC236}">
                <a16:creationId xmlns:a16="http://schemas.microsoft.com/office/drawing/2014/main" id="{25ECBAF7-CD78-4526-B23D-6E421E2B0EDC}"/>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66135" b="3059"/>
          <a:stretch/>
        </p:blipFill>
        <p:spPr>
          <a:xfrm>
            <a:off x="7888357" y="1889125"/>
            <a:ext cx="1172817" cy="3198764"/>
          </a:xfrm>
          <a:prstGeom prst="rect">
            <a:avLst/>
          </a:prstGeom>
        </p:spPr>
      </p:pic>
      <p:sp>
        <p:nvSpPr>
          <p:cNvPr id="32" name="Holder 4">
            <a:extLst>
              <a:ext uri="{FF2B5EF4-FFF2-40B4-BE49-F238E27FC236}">
                <a16:creationId xmlns:a16="http://schemas.microsoft.com/office/drawing/2014/main" id="{FD1E4184-3457-445F-B834-B4E2166AB048}"/>
              </a:ext>
            </a:extLst>
          </p:cNvPr>
          <p:cNvSpPr txBox="1">
            <a:spLocks/>
          </p:cNvSpPr>
          <p:nvPr userDrawn="1"/>
        </p:nvSpPr>
        <p:spPr>
          <a:xfrm>
            <a:off x="8458200" y="1015200"/>
            <a:ext cx="410216" cy="146194"/>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fld id="{B6F15528-21DE-4FAA-801E-634DDDAF4B2B}" type="slidenum">
              <a:rPr lang="fr-BE" sz="950" smtClean="0">
                <a:solidFill>
                  <a:srgbClr val="201C80"/>
                </a:solidFill>
                <a:latin typeface="Arial" panose="020B0604020202020204" pitchFamily="34" charset="0"/>
                <a:cs typeface="Arial" panose="020B0604020202020204" pitchFamily="34" charset="0"/>
              </a:rPr>
              <a:pPr marL="0" indent="0">
                <a:buFont typeface="Arial" panose="020B0604020202020204" pitchFamily="34" charset="0"/>
                <a:buNone/>
              </a:pPr>
              <a:t>‹Nr.›</a:t>
            </a:fld>
            <a:endParaRPr lang="fr-BE" sz="950" dirty="0">
              <a:solidFill>
                <a:srgbClr val="201C80"/>
              </a:solidFill>
              <a:latin typeface="Arial" panose="020B0604020202020204" pitchFamily="34" charset="0"/>
              <a:cs typeface="Arial" panose="020B0604020202020204" pitchFamily="34" charset="0"/>
            </a:endParaRPr>
          </a:p>
        </p:txBody>
      </p:sp>
      <p:sp>
        <p:nvSpPr>
          <p:cNvPr id="18" name="object 9">
            <a:extLst>
              <a:ext uri="{FF2B5EF4-FFF2-40B4-BE49-F238E27FC236}">
                <a16:creationId xmlns:a16="http://schemas.microsoft.com/office/drawing/2014/main" id="{478191B5-DC8A-446A-B57B-1131900DC4CB}"/>
              </a:ext>
            </a:extLst>
          </p:cNvPr>
          <p:cNvSpPr/>
          <p:nvPr userDrawn="1"/>
        </p:nvSpPr>
        <p:spPr>
          <a:xfrm>
            <a:off x="5510982" y="3535554"/>
            <a:ext cx="394335" cy="283845"/>
          </a:xfrm>
          <a:custGeom>
            <a:avLst/>
            <a:gdLst/>
            <a:ahLst/>
            <a:cxnLst/>
            <a:rect l="l" t="t" r="r" b="b"/>
            <a:pathLst>
              <a:path w="394335" h="283845">
                <a:moveTo>
                  <a:pt x="394068" y="0"/>
                </a:moveTo>
                <a:lnTo>
                  <a:pt x="217881" y="0"/>
                </a:lnTo>
                <a:lnTo>
                  <a:pt x="217881" y="156756"/>
                </a:lnTo>
                <a:lnTo>
                  <a:pt x="292214" y="156756"/>
                </a:lnTo>
                <a:lnTo>
                  <a:pt x="291956" y="164357"/>
                </a:lnTo>
                <a:lnTo>
                  <a:pt x="275107" y="204724"/>
                </a:lnTo>
                <a:lnTo>
                  <a:pt x="236912" y="229058"/>
                </a:lnTo>
                <a:lnTo>
                  <a:pt x="218668" y="236575"/>
                </a:lnTo>
                <a:lnTo>
                  <a:pt x="244627" y="283756"/>
                </a:lnTo>
                <a:lnTo>
                  <a:pt x="283896" y="270756"/>
                </a:lnTo>
                <a:lnTo>
                  <a:pt x="322454" y="254222"/>
                </a:lnTo>
                <a:lnTo>
                  <a:pt x="355621" y="230537"/>
                </a:lnTo>
                <a:lnTo>
                  <a:pt x="380504" y="197840"/>
                </a:lnTo>
                <a:lnTo>
                  <a:pt x="393220" y="153179"/>
                </a:lnTo>
                <a:lnTo>
                  <a:pt x="394068" y="135102"/>
                </a:lnTo>
                <a:lnTo>
                  <a:pt x="394068" y="0"/>
                </a:lnTo>
                <a:close/>
              </a:path>
              <a:path w="394335" h="283845">
                <a:moveTo>
                  <a:pt x="175793" y="0"/>
                </a:moveTo>
                <a:lnTo>
                  <a:pt x="0" y="0"/>
                </a:lnTo>
                <a:lnTo>
                  <a:pt x="0" y="156756"/>
                </a:lnTo>
                <a:lnTo>
                  <a:pt x="73939" y="156756"/>
                </a:lnTo>
                <a:lnTo>
                  <a:pt x="73684" y="164357"/>
                </a:lnTo>
                <a:lnTo>
                  <a:pt x="56832" y="204724"/>
                </a:lnTo>
                <a:lnTo>
                  <a:pt x="18648" y="229058"/>
                </a:lnTo>
                <a:lnTo>
                  <a:pt x="406" y="236575"/>
                </a:lnTo>
                <a:lnTo>
                  <a:pt x="26758" y="283756"/>
                </a:lnTo>
                <a:lnTo>
                  <a:pt x="66020" y="270756"/>
                </a:lnTo>
                <a:lnTo>
                  <a:pt x="104519" y="254222"/>
                </a:lnTo>
                <a:lnTo>
                  <a:pt x="137459" y="230537"/>
                </a:lnTo>
                <a:lnTo>
                  <a:pt x="162242" y="197840"/>
                </a:lnTo>
                <a:lnTo>
                  <a:pt x="174947" y="153179"/>
                </a:lnTo>
                <a:lnTo>
                  <a:pt x="175793" y="135102"/>
                </a:lnTo>
                <a:lnTo>
                  <a:pt x="175793" y="0"/>
                </a:lnTo>
                <a:close/>
              </a:path>
            </a:pathLst>
          </a:custGeom>
          <a:solidFill>
            <a:srgbClr val="E1AC06"/>
          </a:solidFill>
        </p:spPr>
        <p:txBody>
          <a:bodyPr wrap="square" lIns="0" tIns="0" rIns="0" bIns="0" rtlCol="0"/>
          <a:lstStyle/>
          <a:p>
            <a:pPr marL="0" indent="0">
              <a:buFont typeface="Arial" panose="020B0604020202020204" pitchFamily="34" charset="0"/>
              <a:buNone/>
            </a:pPr>
            <a:endParaRPr/>
          </a:p>
        </p:txBody>
      </p:sp>
      <p:sp>
        <p:nvSpPr>
          <p:cNvPr id="19" name="object 21">
            <a:extLst>
              <a:ext uri="{FF2B5EF4-FFF2-40B4-BE49-F238E27FC236}">
                <a16:creationId xmlns:a16="http://schemas.microsoft.com/office/drawing/2014/main" id="{1C40C9E6-790A-48B0-8E29-1199B6F9E6F7}"/>
              </a:ext>
            </a:extLst>
          </p:cNvPr>
          <p:cNvSpPr/>
          <p:nvPr userDrawn="1"/>
        </p:nvSpPr>
        <p:spPr>
          <a:xfrm>
            <a:off x="5514349" y="1152000"/>
            <a:ext cx="45719" cy="2300208"/>
          </a:xfrm>
          <a:custGeom>
            <a:avLst/>
            <a:gdLst/>
            <a:ahLst/>
            <a:cxnLst/>
            <a:rect l="l" t="t" r="r" b="b"/>
            <a:pathLst>
              <a:path h="2124075">
                <a:moveTo>
                  <a:pt x="0" y="0"/>
                </a:moveTo>
                <a:lnTo>
                  <a:pt x="0" y="2123998"/>
                </a:lnTo>
              </a:path>
            </a:pathLst>
          </a:custGeom>
          <a:ln w="12700">
            <a:gradFill>
              <a:gsLst>
                <a:gs pos="46000">
                  <a:srgbClr val="3A4999"/>
                </a:gs>
                <a:gs pos="0">
                  <a:schemeClr val="accent1">
                    <a:lumMod val="5000"/>
                    <a:lumOff val="95000"/>
                  </a:schemeClr>
                </a:gs>
                <a:gs pos="16000">
                  <a:schemeClr val="bg1"/>
                </a:gs>
                <a:gs pos="100000">
                  <a:srgbClr val="3A4999"/>
                </a:gs>
              </a:gsLst>
              <a:lin ang="16200000" scaled="0"/>
            </a:gradFill>
          </a:ln>
        </p:spPr>
        <p:txBody>
          <a:bodyPr wrap="square" lIns="0" tIns="0" rIns="0" bIns="0" rtlCol="0"/>
          <a:lstStyle/>
          <a:p>
            <a:pPr marL="0" indent="0">
              <a:buFont typeface="Arial" panose="020B0604020202020204" pitchFamily="34" charset="0"/>
              <a:buNone/>
            </a:pPr>
            <a:endParaRPr/>
          </a:p>
        </p:txBody>
      </p:sp>
      <p:sp>
        <p:nvSpPr>
          <p:cNvPr id="20" name="object 22">
            <a:extLst>
              <a:ext uri="{FF2B5EF4-FFF2-40B4-BE49-F238E27FC236}">
                <a16:creationId xmlns:a16="http://schemas.microsoft.com/office/drawing/2014/main" id="{7C6B1BDC-886B-43A1-A7D0-618B45C976EC}"/>
              </a:ext>
            </a:extLst>
          </p:cNvPr>
          <p:cNvSpPr/>
          <p:nvPr userDrawn="1"/>
        </p:nvSpPr>
        <p:spPr>
          <a:xfrm flipH="1">
            <a:off x="2307830" y="1152000"/>
            <a:ext cx="45719" cy="2300208"/>
          </a:xfrm>
          <a:custGeom>
            <a:avLst/>
            <a:gdLst/>
            <a:ahLst/>
            <a:cxnLst/>
            <a:rect l="l" t="t" r="r" b="b"/>
            <a:pathLst>
              <a:path h="2124075">
                <a:moveTo>
                  <a:pt x="0" y="0"/>
                </a:moveTo>
                <a:lnTo>
                  <a:pt x="0" y="2123998"/>
                </a:lnTo>
              </a:path>
            </a:pathLst>
          </a:custGeom>
          <a:ln w="12700">
            <a:gradFill>
              <a:gsLst>
                <a:gs pos="46000">
                  <a:srgbClr val="3A4999"/>
                </a:gs>
                <a:gs pos="0">
                  <a:schemeClr val="accent1">
                    <a:lumMod val="5000"/>
                    <a:lumOff val="95000"/>
                  </a:schemeClr>
                </a:gs>
                <a:gs pos="16000">
                  <a:schemeClr val="bg1"/>
                </a:gs>
                <a:gs pos="100000">
                  <a:srgbClr val="3A4999"/>
                </a:gs>
              </a:gsLst>
              <a:lin ang="16200000" scaled="0"/>
            </a:gradFill>
          </a:ln>
        </p:spPr>
        <p:txBody>
          <a:bodyPr wrap="square" lIns="0" tIns="0" rIns="0" bIns="0" rtlCol="0"/>
          <a:lstStyle/>
          <a:p>
            <a:pPr marL="0" indent="0">
              <a:buFont typeface="Arial" panose="020B0604020202020204" pitchFamily="34" charset="0"/>
              <a:buNone/>
            </a:pPr>
            <a:endParaRPr dirty="0"/>
          </a:p>
        </p:txBody>
      </p:sp>
      <p:sp>
        <p:nvSpPr>
          <p:cNvPr id="21" name="Espace réservé pour une image  2">
            <a:extLst>
              <a:ext uri="{FF2B5EF4-FFF2-40B4-BE49-F238E27FC236}">
                <a16:creationId xmlns:a16="http://schemas.microsoft.com/office/drawing/2014/main" id="{2D47E8F9-DF20-4205-9903-E8BAF9C44BAB}"/>
              </a:ext>
            </a:extLst>
          </p:cNvPr>
          <p:cNvSpPr>
            <a:spLocks noGrp="1"/>
          </p:cNvSpPr>
          <p:nvPr>
            <p:ph type="pic" sz="quarter" idx="10"/>
          </p:nvPr>
        </p:nvSpPr>
        <p:spPr>
          <a:xfrm>
            <a:off x="288000" y="2422800"/>
            <a:ext cx="1260000" cy="1620000"/>
          </a:xfrm>
          <a:prstGeom prst="rect">
            <a:avLst/>
          </a:prstGeom>
        </p:spPr>
        <p:txBody>
          <a:bodyPr/>
          <a:lstStyle>
            <a:lvl1pPr marL="0" indent="0">
              <a:buNone/>
              <a:defRPr>
                <a:solidFill>
                  <a:srgbClr val="64645D"/>
                </a:solidFill>
              </a:defRPr>
            </a:lvl1pPr>
          </a:lstStyle>
          <a:p>
            <a:r>
              <a:rPr lang="en-US"/>
              <a:t>Click icon to add picture</a:t>
            </a:r>
            <a:endParaRPr lang="fr-BE" dirty="0"/>
          </a:p>
        </p:txBody>
      </p:sp>
      <p:sp>
        <p:nvSpPr>
          <p:cNvPr id="13" name="Espace réservé du texte 2">
            <a:extLst>
              <a:ext uri="{FF2B5EF4-FFF2-40B4-BE49-F238E27FC236}">
                <a16:creationId xmlns:a16="http://schemas.microsoft.com/office/drawing/2014/main" id="{CDE6FC3C-055D-4500-8973-3CA8F8524A64}"/>
              </a:ext>
            </a:extLst>
          </p:cNvPr>
          <p:cNvSpPr>
            <a:spLocks noGrp="1"/>
          </p:cNvSpPr>
          <p:nvPr>
            <p:ph type="body" sz="quarter" idx="12" hasCustomPrompt="1"/>
          </p:nvPr>
        </p:nvSpPr>
        <p:spPr>
          <a:xfrm>
            <a:off x="5510982" y="3902745"/>
            <a:ext cx="2871018" cy="811234"/>
          </a:xfrm>
          <a:prstGeom prst="rect">
            <a:avLst/>
          </a:prstGeom>
        </p:spPr>
        <p:txBody>
          <a:bodyPr lIns="0" rIns="0"/>
          <a:lstStyle>
            <a:lvl1pPr marL="0" indent="0">
              <a:lnSpc>
                <a:spcPct val="110000"/>
              </a:lnSpc>
              <a:buNone/>
              <a:defRPr sz="950" i="1">
                <a:solidFill>
                  <a:srgbClr val="201C80"/>
                </a:solidFill>
              </a:defRPr>
            </a:lvl1pPr>
          </a:lstStyle>
          <a:p>
            <a:pPr lvl="0"/>
            <a:r>
              <a:rPr lang="fr-FR" dirty="0"/>
              <a:t>Insert txt</a:t>
            </a:r>
          </a:p>
        </p:txBody>
      </p:sp>
      <p:sp>
        <p:nvSpPr>
          <p:cNvPr id="29" name="Espace réservé du texte 2">
            <a:extLst>
              <a:ext uri="{FF2B5EF4-FFF2-40B4-BE49-F238E27FC236}">
                <a16:creationId xmlns:a16="http://schemas.microsoft.com/office/drawing/2014/main" id="{B3283241-6F86-40E3-A6B4-0DA179914E23}"/>
              </a:ext>
            </a:extLst>
          </p:cNvPr>
          <p:cNvSpPr>
            <a:spLocks noGrp="1"/>
          </p:cNvSpPr>
          <p:nvPr>
            <p:ph type="body" sz="quarter" idx="13" hasCustomPrompt="1"/>
          </p:nvPr>
        </p:nvSpPr>
        <p:spPr>
          <a:xfrm>
            <a:off x="5995769" y="1776540"/>
            <a:ext cx="1113739" cy="144734"/>
          </a:xfrm>
          <a:prstGeom prst="rect">
            <a:avLst/>
          </a:prstGeom>
        </p:spPr>
        <p:txBody>
          <a:bodyPr lIns="0" rIns="0">
            <a:noAutofit/>
          </a:bodyPr>
          <a:lstStyle>
            <a:lvl1pPr marL="0" indent="0">
              <a:lnSpc>
                <a:spcPct val="110000"/>
              </a:lnSpc>
              <a:buNone/>
              <a:defRPr sz="800" i="0">
                <a:solidFill>
                  <a:srgbClr val="201C80"/>
                </a:solidFill>
              </a:defRPr>
            </a:lvl1pPr>
          </a:lstStyle>
          <a:p>
            <a:pPr lvl="0"/>
            <a:r>
              <a:rPr lang="fr-FR" dirty="0"/>
              <a:t>Insert txt</a:t>
            </a:r>
          </a:p>
        </p:txBody>
      </p:sp>
      <p:sp>
        <p:nvSpPr>
          <p:cNvPr id="30" name="Espace réservé du texte 2">
            <a:extLst>
              <a:ext uri="{FF2B5EF4-FFF2-40B4-BE49-F238E27FC236}">
                <a16:creationId xmlns:a16="http://schemas.microsoft.com/office/drawing/2014/main" id="{62B8F7BF-8005-4C46-8034-A28DEB48748D}"/>
              </a:ext>
            </a:extLst>
          </p:cNvPr>
          <p:cNvSpPr>
            <a:spLocks noGrp="1"/>
          </p:cNvSpPr>
          <p:nvPr>
            <p:ph type="body" sz="quarter" idx="14" hasCustomPrompt="1"/>
          </p:nvPr>
        </p:nvSpPr>
        <p:spPr>
          <a:xfrm>
            <a:off x="5995769" y="2193542"/>
            <a:ext cx="1113739" cy="144734"/>
          </a:xfrm>
          <a:prstGeom prst="rect">
            <a:avLst/>
          </a:prstGeom>
        </p:spPr>
        <p:txBody>
          <a:bodyPr lIns="0" rIns="0">
            <a:noAutofit/>
          </a:bodyPr>
          <a:lstStyle>
            <a:lvl1pPr marL="0" indent="0">
              <a:lnSpc>
                <a:spcPct val="110000"/>
              </a:lnSpc>
              <a:buNone/>
              <a:defRPr sz="800" i="0">
                <a:solidFill>
                  <a:srgbClr val="201C80"/>
                </a:solidFill>
              </a:defRPr>
            </a:lvl1pPr>
          </a:lstStyle>
          <a:p>
            <a:pPr lvl="0"/>
            <a:r>
              <a:rPr lang="fr-FR" dirty="0"/>
              <a:t>Insert txt</a:t>
            </a:r>
          </a:p>
        </p:txBody>
      </p:sp>
      <p:sp>
        <p:nvSpPr>
          <p:cNvPr id="31" name="Espace réservé du texte 2">
            <a:extLst>
              <a:ext uri="{FF2B5EF4-FFF2-40B4-BE49-F238E27FC236}">
                <a16:creationId xmlns:a16="http://schemas.microsoft.com/office/drawing/2014/main" id="{79D16177-D7C6-44D8-A1E5-0A580FAA1343}"/>
              </a:ext>
            </a:extLst>
          </p:cNvPr>
          <p:cNvSpPr>
            <a:spLocks noGrp="1"/>
          </p:cNvSpPr>
          <p:nvPr>
            <p:ph type="body" sz="quarter" idx="15" hasCustomPrompt="1"/>
          </p:nvPr>
        </p:nvSpPr>
        <p:spPr>
          <a:xfrm>
            <a:off x="5995768" y="2598482"/>
            <a:ext cx="1113739" cy="144734"/>
          </a:xfrm>
          <a:prstGeom prst="rect">
            <a:avLst/>
          </a:prstGeom>
        </p:spPr>
        <p:txBody>
          <a:bodyPr lIns="0" rIns="0">
            <a:noAutofit/>
          </a:bodyPr>
          <a:lstStyle>
            <a:lvl1pPr marL="0" indent="0">
              <a:lnSpc>
                <a:spcPct val="110000"/>
              </a:lnSpc>
              <a:buNone/>
              <a:defRPr sz="800" i="0">
                <a:solidFill>
                  <a:srgbClr val="201C80"/>
                </a:solidFill>
              </a:defRPr>
            </a:lvl1pPr>
          </a:lstStyle>
          <a:p>
            <a:pPr lvl="0"/>
            <a:r>
              <a:rPr lang="fr-FR" dirty="0"/>
              <a:t>Insert txt</a:t>
            </a:r>
          </a:p>
        </p:txBody>
      </p:sp>
      <p:sp>
        <p:nvSpPr>
          <p:cNvPr id="33" name="Espace réservé du texte 2">
            <a:extLst>
              <a:ext uri="{FF2B5EF4-FFF2-40B4-BE49-F238E27FC236}">
                <a16:creationId xmlns:a16="http://schemas.microsoft.com/office/drawing/2014/main" id="{28C729C5-7FFC-4205-BFCC-0851CE40EB6E}"/>
              </a:ext>
            </a:extLst>
          </p:cNvPr>
          <p:cNvSpPr>
            <a:spLocks noGrp="1"/>
          </p:cNvSpPr>
          <p:nvPr>
            <p:ph type="body" sz="quarter" idx="16" hasCustomPrompt="1"/>
          </p:nvPr>
        </p:nvSpPr>
        <p:spPr>
          <a:xfrm>
            <a:off x="7407967" y="1345516"/>
            <a:ext cx="1113739" cy="144734"/>
          </a:xfrm>
          <a:prstGeom prst="rect">
            <a:avLst/>
          </a:prstGeom>
        </p:spPr>
        <p:txBody>
          <a:bodyPr lIns="0" rIns="0">
            <a:noAutofit/>
          </a:bodyPr>
          <a:lstStyle>
            <a:lvl1pPr marL="0" indent="0">
              <a:lnSpc>
                <a:spcPct val="110000"/>
              </a:lnSpc>
              <a:buNone/>
              <a:defRPr sz="800" i="0">
                <a:solidFill>
                  <a:srgbClr val="201C80"/>
                </a:solidFill>
              </a:defRPr>
            </a:lvl1pPr>
          </a:lstStyle>
          <a:p>
            <a:pPr lvl="0"/>
            <a:r>
              <a:rPr lang="fr-FR" dirty="0"/>
              <a:t>Insert txt</a:t>
            </a:r>
          </a:p>
        </p:txBody>
      </p:sp>
      <p:sp>
        <p:nvSpPr>
          <p:cNvPr id="37" name="Espace réservé du texte 2">
            <a:extLst>
              <a:ext uri="{FF2B5EF4-FFF2-40B4-BE49-F238E27FC236}">
                <a16:creationId xmlns:a16="http://schemas.microsoft.com/office/drawing/2014/main" id="{CFE5E692-640B-47B3-AF73-0EB96D9A7973}"/>
              </a:ext>
            </a:extLst>
          </p:cNvPr>
          <p:cNvSpPr>
            <a:spLocks noGrp="1"/>
          </p:cNvSpPr>
          <p:nvPr>
            <p:ph type="body" sz="quarter" idx="18" hasCustomPrompt="1"/>
          </p:nvPr>
        </p:nvSpPr>
        <p:spPr>
          <a:xfrm>
            <a:off x="5995768" y="1345516"/>
            <a:ext cx="1112400" cy="144734"/>
          </a:xfrm>
          <a:prstGeom prst="rect">
            <a:avLst/>
          </a:prstGeom>
        </p:spPr>
        <p:txBody>
          <a:bodyPr lIns="0" rIns="0">
            <a:noAutofit/>
          </a:bodyPr>
          <a:lstStyle>
            <a:lvl1pPr marL="0" indent="0">
              <a:lnSpc>
                <a:spcPct val="110000"/>
              </a:lnSpc>
              <a:buNone/>
              <a:defRPr sz="800" i="0">
                <a:solidFill>
                  <a:srgbClr val="201C80"/>
                </a:solidFill>
              </a:defRPr>
            </a:lvl1pPr>
          </a:lstStyle>
          <a:p>
            <a:pPr lvl="0"/>
            <a:r>
              <a:rPr lang="fr-FR" dirty="0"/>
              <a:t>Insert txt</a:t>
            </a:r>
          </a:p>
        </p:txBody>
      </p:sp>
      <p:sp>
        <p:nvSpPr>
          <p:cNvPr id="39" name="Espace réservé du texte 3">
            <a:extLst>
              <a:ext uri="{FF2B5EF4-FFF2-40B4-BE49-F238E27FC236}">
                <a16:creationId xmlns:a16="http://schemas.microsoft.com/office/drawing/2014/main" id="{DF4FA136-8BB3-498B-B983-D72B35F68BA4}"/>
              </a:ext>
            </a:extLst>
          </p:cNvPr>
          <p:cNvSpPr>
            <a:spLocks noGrp="1"/>
          </p:cNvSpPr>
          <p:nvPr>
            <p:ph type="body" sz="quarter" idx="19" hasCustomPrompt="1"/>
          </p:nvPr>
        </p:nvSpPr>
        <p:spPr>
          <a:xfrm>
            <a:off x="288000" y="4353051"/>
            <a:ext cx="2150379" cy="200055"/>
          </a:xfrm>
          <a:prstGeom prst="rect">
            <a:avLst/>
          </a:prstGeom>
        </p:spPr>
        <p:txBody>
          <a:bodyPr lIns="0" rIns="0">
            <a:noAutofit/>
          </a:bodyPr>
          <a:lstStyle>
            <a:lvl1pPr marL="0" indent="0">
              <a:buNone/>
              <a:defRPr sz="1300" b="1">
                <a:solidFill>
                  <a:srgbClr val="201C80"/>
                </a:solidFill>
              </a:defRPr>
            </a:lvl1pPr>
          </a:lstStyle>
          <a:p>
            <a:pPr lvl="0"/>
            <a:r>
              <a:rPr lang="fr-FR" dirty="0"/>
              <a:t>Name</a:t>
            </a:r>
          </a:p>
        </p:txBody>
      </p:sp>
      <p:sp>
        <p:nvSpPr>
          <p:cNvPr id="40" name="Espace réservé du texte 3">
            <a:extLst>
              <a:ext uri="{FF2B5EF4-FFF2-40B4-BE49-F238E27FC236}">
                <a16:creationId xmlns:a16="http://schemas.microsoft.com/office/drawing/2014/main" id="{7945F465-E877-4A22-A972-8378D65E8F5F}"/>
              </a:ext>
            </a:extLst>
          </p:cNvPr>
          <p:cNvSpPr>
            <a:spLocks noGrp="1"/>
          </p:cNvSpPr>
          <p:nvPr>
            <p:ph type="body" sz="quarter" idx="20" hasCustomPrompt="1"/>
          </p:nvPr>
        </p:nvSpPr>
        <p:spPr>
          <a:xfrm>
            <a:off x="288000" y="4554546"/>
            <a:ext cx="2150379" cy="169277"/>
          </a:xfrm>
          <a:prstGeom prst="rect">
            <a:avLst/>
          </a:prstGeom>
        </p:spPr>
        <p:txBody>
          <a:bodyPr lIns="0" rIns="0">
            <a:noAutofit/>
          </a:bodyPr>
          <a:lstStyle>
            <a:lvl1pPr marL="0" indent="0">
              <a:buNone/>
              <a:defRPr sz="1100" b="0">
                <a:solidFill>
                  <a:srgbClr val="201C80"/>
                </a:solidFill>
              </a:defRPr>
            </a:lvl1pPr>
          </a:lstStyle>
          <a:p>
            <a:pPr lvl="0"/>
            <a:r>
              <a:rPr lang="fr-FR" dirty="0" err="1"/>
              <a:t>Function</a:t>
            </a:r>
            <a:endParaRPr lang="fr-FR" dirty="0"/>
          </a:p>
        </p:txBody>
      </p:sp>
      <p:sp>
        <p:nvSpPr>
          <p:cNvPr id="41" name="Espace réservé du texte 3">
            <a:extLst>
              <a:ext uri="{FF2B5EF4-FFF2-40B4-BE49-F238E27FC236}">
                <a16:creationId xmlns:a16="http://schemas.microsoft.com/office/drawing/2014/main" id="{61AC9193-4CCB-4BB0-867D-E152BA3D9C4B}"/>
              </a:ext>
            </a:extLst>
          </p:cNvPr>
          <p:cNvSpPr>
            <a:spLocks noGrp="1"/>
          </p:cNvSpPr>
          <p:nvPr>
            <p:ph type="body" sz="quarter" idx="21" hasCustomPrompt="1"/>
          </p:nvPr>
        </p:nvSpPr>
        <p:spPr>
          <a:xfrm>
            <a:off x="288000" y="4775192"/>
            <a:ext cx="3153000" cy="123111"/>
          </a:xfrm>
          <a:prstGeom prst="rect">
            <a:avLst/>
          </a:prstGeom>
        </p:spPr>
        <p:txBody>
          <a:bodyPr lIns="0" rIns="0">
            <a:noAutofit/>
          </a:bodyPr>
          <a:lstStyle>
            <a:lvl1pPr marL="0" indent="0">
              <a:buNone/>
              <a:defRPr sz="800" b="0">
                <a:solidFill>
                  <a:srgbClr val="201C80"/>
                </a:solidFill>
              </a:defRPr>
            </a:lvl1pPr>
          </a:lstStyle>
          <a:p>
            <a:pPr lvl="0"/>
            <a:r>
              <a:rPr lang="fr-FR" dirty="0"/>
              <a:t>Email</a:t>
            </a:r>
          </a:p>
        </p:txBody>
      </p:sp>
      <p:sp>
        <p:nvSpPr>
          <p:cNvPr id="4" name="Espace réservé du texte 3">
            <a:extLst>
              <a:ext uri="{FF2B5EF4-FFF2-40B4-BE49-F238E27FC236}">
                <a16:creationId xmlns:a16="http://schemas.microsoft.com/office/drawing/2014/main" id="{7FC0FD24-8483-4FC1-A0A1-BAEC491AA011}"/>
              </a:ext>
            </a:extLst>
          </p:cNvPr>
          <p:cNvSpPr>
            <a:spLocks noGrp="1"/>
          </p:cNvSpPr>
          <p:nvPr>
            <p:ph type="body" sz="quarter" idx="26"/>
          </p:nvPr>
        </p:nvSpPr>
        <p:spPr>
          <a:xfrm>
            <a:off x="2466096" y="1108974"/>
            <a:ext cx="2915529" cy="3604314"/>
          </a:xfrm>
        </p:spPr>
        <p:txBody>
          <a:bodyPr/>
          <a:lstStyle>
            <a:lvl1pPr>
              <a:defRPr>
                <a:solidFill>
                  <a:srgbClr val="64645D"/>
                </a:solidFill>
              </a:defRPr>
            </a:lvl1pPr>
            <a:lvl2pPr>
              <a:defRPr>
                <a:solidFill>
                  <a:srgbClr val="64645D"/>
                </a:solidFill>
              </a:defRPr>
            </a:lvl2pPr>
            <a:lvl3pPr>
              <a:defRPr>
                <a:solidFill>
                  <a:srgbClr val="64645D"/>
                </a:solidFill>
              </a:defRPr>
            </a:lvl3pPr>
            <a:lvl4pPr>
              <a:defRPr>
                <a:solidFill>
                  <a:srgbClr val="64645D"/>
                </a:solidFill>
              </a:defRPr>
            </a:lvl4pPr>
            <a:lvl5pPr>
              <a:defRPr>
                <a:solidFill>
                  <a:srgbClr val="6464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2" name="TextBox 1">
            <a:extLst>
              <a:ext uri="{FF2B5EF4-FFF2-40B4-BE49-F238E27FC236}">
                <a16:creationId xmlns:a16="http://schemas.microsoft.com/office/drawing/2014/main" id="{2C21E6B2-4477-44A4-84F8-9CB47F81F033}"/>
              </a:ext>
            </a:extLst>
          </p:cNvPr>
          <p:cNvSpPr txBox="1"/>
          <p:nvPr userDrawn="1"/>
        </p:nvSpPr>
        <p:spPr>
          <a:xfrm>
            <a:off x="5995356" y="2425856"/>
            <a:ext cx="1112399" cy="159462"/>
          </a:xfrm>
          <a:prstGeom prst="rect">
            <a:avLst/>
          </a:prstGeom>
          <a:noFill/>
        </p:spPr>
        <p:txBody>
          <a:bodyPr wrap="square" lIns="0" tIns="36000" bIns="0" rtlCol="0">
            <a:spAutoFit/>
          </a:bodyPr>
          <a:lstStyle/>
          <a:p>
            <a:r>
              <a:rPr lang="nl-NL" sz="800" b="1" i="0" dirty="0">
                <a:solidFill>
                  <a:srgbClr val="201C80"/>
                </a:solidFill>
                <a:latin typeface="+mn-lt"/>
                <a:ea typeface="+mn-ea"/>
                <a:cs typeface="+mn-cs"/>
              </a:rPr>
              <a:t>FOCUS</a:t>
            </a:r>
            <a:endParaRPr lang="en-GB" sz="800" b="1" i="0" dirty="0">
              <a:solidFill>
                <a:srgbClr val="201C80"/>
              </a:solidFill>
              <a:latin typeface="+mn-lt"/>
              <a:ea typeface="+mn-ea"/>
              <a:cs typeface="+mn-cs"/>
            </a:endParaRPr>
          </a:p>
        </p:txBody>
      </p:sp>
      <p:sp>
        <p:nvSpPr>
          <p:cNvPr id="34" name="TextBox 33">
            <a:extLst>
              <a:ext uri="{FF2B5EF4-FFF2-40B4-BE49-F238E27FC236}">
                <a16:creationId xmlns:a16="http://schemas.microsoft.com/office/drawing/2014/main" id="{4BD84093-D001-4B2A-A14C-96AAEA1862B8}"/>
              </a:ext>
            </a:extLst>
          </p:cNvPr>
          <p:cNvSpPr txBox="1"/>
          <p:nvPr userDrawn="1"/>
        </p:nvSpPr>
        <p:spPr>
          <a:xfrm>
            <a:off x="6000613" y="2013383"/>
            <a:ext cx="1112399" cy="159462"/>
          </a:xfrm>
          <a:prstGeom prst="rect">
            <a:avLst/>
          </a:prstGeom>
          <a:noFill/>
        </p:spPr>
        <p:txBody>
          <a:bodyPr wrap="square" lIns="0" tIns="36000" bIns="0" rtlCol="0">
            <a:spAutoFit/>
          </a:bodyPr>
          <a:lstStyle/>
          <a:p>
            <a:r>
              <a:rPr lang="nl-NL" sz="800" b="1" i="0" dirty="0">
                <a:solidFill>
                  <a:srgbClr val="201C80"/>
                </a:solidFill>
                <a:latin typeface="+mn-lt"/>
                <a:ea typeface="+mn-ea"/>
                <a:cs typeface="+mn-cs"/>
              </a:rPr>
              <a:t>LANGUAGES</a:t>
            </a:r>
            <a:endParaRPr lang="en-GB" sz="800" b="1" i="0" dirty="0">
              <a:solidFill>
                <a:srgbClr val="201C80"/>
              </a:solidFill>
              <a:latin typeface="+mn-lt"/>
              <a:ea typeface="+mn-ea"/>
              <a:cs typeface="+mn-cs"/>
            </a:endParaRPr>
          </a:p>
        </p:txBody>
      </p:sp>
      <p:sp>
        <p:nvSpPr>
          <p:cNvPr id="44" name="TextBox 43">
            <a:extLst>
              <a:ext uri="{FF2B5EF4-FFF2-40B4-BE49-F238E27FC236}">
                <a16:creationId xmlns:a16="http://schemas.microsoft.com/office/drawing/2014/main" id="{EF926C7C-D725-4AFD-9429-5F51739C2EA9}"/>
              </a:ext>
            </a:extLst>
          </p:cNvPr>
          <p:cNvSpPr txBox="1"/>
          <p:nvPr userDrawn="1"/>
        </p:nvSpPr>
        <p:spPr>
          <a:xfrm>
            <a:off x="6000614" y="1593407"/>
            <a:ext cx="1112399" cy="159462"/>
          </a:xfrm>
          <a:prstGeom prst="rect">
            <a:avLst/>
          </a:prstGeom>
          <a:noFill/>
        </p:spPr>
        <p:txBody>
          <a:bodyPr wrap="square" lIns="0" tIns="36000" bIns="0" rtlCol="0">
            <a:spAutoFit/>
          </a:bodyPr>
          <a:lstStyle/>
          <a:p>
            <a:r>
              <a:rPr lang="nl-NL" sz="800" b="1" i="0" dirty="0">
                <a:solidFill>
                  <a:srgbClr val="201C80"/>
                </a:solidFill>
                <a:latin typeface="+mn-lt"/>
                <a:ea typeface="+mn-ea"/>
                <a:cs typeface="+mn-cs"/>
              </a:rPr>
              <a:t>ADMISSION</a:t>
            </a:r>
            <a:endParaRPr lang="en-GB" sz="800" b="1" i="0" dirty="0">
              <a:solidFill>
                <a:srgbClr val="201C80"/>
              </a:solidFill>
              <a:latin typeface="+mn-lt"/>
              <a:ea typeface="+mn-ea"/>
              <a:cs typeface="+mn-cs"/>
            </a:endParaRPr>
          </a:p>
        </p:txBody>
      </p:sp>
      <p:sp>
        <p:nvSpPr>
          <p:cNvPr id="46" name="TextBox 45">
            <a:extLst>
              <a:ext uri="{FF2B5EF4-FFF2-40B4-BE49-F238E27FC236}">
                <a16:creationId xmlns:a16="http://schemas.microsoft.com/office/drawing/2014/main" id="{C9A5EA2D-4F13-4C40-ABE9-F2E951E74172}"/>
              </a:ext>
            </a:extLst>
          </p:cNvPr>
          <p:cNvSpPr txBox="1"/>
          <p:nvPr userDrawn="1"/>
        </p:nvSpPr>
        <p:spPr>
          <a:xfrm>
            <a:off x="7420041" y="1176805"/>
            <a:ext cx="1112399" cy="159462"/>
          </a:xfrm>
          <a:prstGeom prst="rect">
            <a:avLst/>
          </a:prstGeom>
          <a:noFill/>
        </p:spPr>
        <p:txBody>
          <a:bodyPr wrap="square" lIns="0" tIns="36000" bIns="0" rtlCol="0">
            <a:spAutoFit/>
          </a:bodyPr>
          <a:lstStyle/>
          <a:p>
            <a:r>
              <a:rPr lang="nl-NL" sz="800" b="1" i="0" dirty="0">
                <a:solidFill>
                  <a:srgbClr val="201C80"/>
                </a:solidFill>
                <a:latin typeface="+mn-lt"/>
                <a:ea typeface="+mn-ea"/>
                <a:cs typeface="+mn-cs"/>
              </a:rPr>
              <a:t>EDUCATION</a:t>
            </a:r>
            <a:endParaRPr lang="en-GB" sz="800" b="1" i="0" dirty="0">
              <a:solidFill>
                <a:srgbClr val="201C80"/>
              </a:solidFill>
              <a:latin typeface="+mn-lt"/>
              <a:ea typeface="+mn-ea"/>
              <a:cs typeface="+mn-cs"/>
            </a:endParaRPr>
          </a:p>
        </p:txBody>
      </p:sp>
      <p:sp>
        <p:nvSpPr>
          <p:cNvPr id="38" name="TextBox 37">
            <a:extLst>
              <a:ext uri="{FF2B5EF4-FFF2-40B4-BE49-F238E27FC236}">
                <a16:creationId xmlns:a16="http://schemas.microsoft.com/office/drawing/2014/main" id="{BA2CCF63-0344-4B2A-9AD5-E1094BDE9AF2}"/>
              </a:ext>
            </a:extLst>
          </p:cNvPr>
          <p:cNvSpPr txBox="1"/>
          <p:nvPr userDrawn="1"/>
        </p:nvSpPr>
        <p:spPr>
          <a:xfrm>
            <a:off x="5992107" y="1175600"/>
            <a:ext cx="1112399" cy="159462"/>
          </a:xfrm>
          <a:prstGeom prst="rect">
            <a:avLst/>
          </a:prstGeom>
          <a:noFill/>
        </p:spPr>
        <p:txBody>
          <a:bodyPr wrap="square" lIns="0" tIns="36000" bIns="0" rtlCol="0">
            <a:spAutoFit/>
          </a:bodyPr>
          <a:lstStyle/>
          <a:p>
            <a:r>
              <a:rPr lang="nl-NL" sz="800" b="1" i="0" dirty="0">
                <a:solidFill>
                  <a:srgbClr val="201C80"/>
                </a:solidFill>
                <a:latin typeface="+mn-lt"/>
                <a:ea typeface="+mn-ea"/>
                <a:cs typeface="+mn-cs"/>
              </a:rPr>
              <a:t>OFFICE</a:t>
            </a:r>
            <a:endParaRPr lang="en-GB" sz="800" b="1" i="0" dirty="0">
              <a:solidFill>
                <a:srgbClr val="201C80"/>
              </a:solidFill>
              <a:latin typeface="+mn-lt"/>
              <a:ea typeface="+mn-ea"/>
              <a:cs typeface="+mn-cs"/>
            </a:endParaRPr>
          </a:p>
        </p:txBody>
      </p:sp>
      <p:pic>
        <p:nvPicPr>
          <p:cNvPr id="3" name="Image 2">
            <a:extLst>
              <a:ext uri="{FF2B5EF4-FFF2-40B4-BE49-F238E27FC236}">
                <a16:creationId xmlns:a16="http://schemas.microsoft.com/office/drawing/2014/main" id="{1AFB5332-F061-CC7D-6758-AFA6C664CBD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60159"/>
          <a:stretch/>
        </p:blipFill>
        <p:spPr>
          <a:xfrm>
            <a:off x="288000" y="288000"/>
            <a:ext cx="723600" cy="702000"/>
          </a:xfrm>
          <a:prstGeom prst="rect">
            <a:avLst/>
          </a:prstGeom>
        </p:spPr>
      </p:pic>
      <p:pic>
        <p:nvPicPr>
          <p:cNvPr id="5" name="Graphique 4">
            <a:extLst>
              <a:ext uri="{FF2B5EF4-FFF2-40B4-BE49-F238E27FC236}">
                <a16:creationId xmlns:a16="http://schemas.microsoft.com/office/drawing/2014/main" id="{773486E5-3CB6-5B9A-B46B-ACF9968CBC6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55512" y="1619866"/>
            <a:ext cx="263147" cy="263147"/>
          </a:xfrm>
          <a:prstGeom prst="rect">
            <a:avLst/>
          </a:prstGeom>
        </p:spPr>
      </p:pic>
      <p:pic>
        <p:nvPicPr>
          <p:cNvPr id="6" name="Graphique 5">
            <a:extLst>
              <a:ext uri="{FF2B5EF4-FFF2-40B4-BE49-F238E27FC236}">
                <a16:creationId xmlns:a16="http://schemas.microsoft.com/office/drawing/2014/main" id="{2809E43F-BCE4-DE50-D81A-0F84751CC416}"/>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55685" y="1208266"/>
            <a:ext cx="262800" cy="262800"/>
          </a:xfrm>
          <a:prstGeom prst="rect">
            <a:avLst/>
          </a:prstGeom>
        </p:spPr>
      </p:pic>
      <p:pic>
        <p:nvPicPr>
          <p:cNvPr id="7" name="Graphique 6">
            <a:extLst>
              <a:ext uri="{FF2B5EF4-FFF2-40B4-BE49-F238E27FC236}">
                <a16:creationId xmlns:a16="http://schemas.microsoft.com/office/drawing/2014/main" id="{5C592293-54BF-5499-3B78-309C2E03744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55685" y="2406279"/>
            <a:ext cx="262800" cy="262800"/>
          </a:xfrm>
          <a:prstGeom prst="rect">
            <a:avLst/>
          </a:prstGeom>
        </p:spPr>
      </p:pic>
      <p:pic>
        <p:nvPicPr>
          <p:cNvPr id="8" name="Graphique 7">
            <a:extLst>
              <a:ext uri="{FF2B5EF4-FFF2-40B4-BE49-F238E27FC236}">
                <a16:creationId xmlns:a16="http://schemas.microsoft.com/office/drawing/2014/main" id="{16BB577B-E1B1-3342-DCA7-1944F12A850B}"/>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27661" y="1952694"/>
            <a:ext cx="318849" cy="318849"/>
          </a:xfrm>
          <a:prstGeom prst="rect">
            <a:avLst/>
          </a:prstGeom>
        </p:spPr>
      </p:pic>
      <p:pic>
        <p:nvPicPr>
          <p:cNvPr id="9" name="Graphique 8">
            <a:extLst>
              <a:ext uri="{FF2B5EF4-FFF2-40B4-BE49-F238E27FC236}">
                <a16:creationId xmlns:a16="http://schemas.microsoft.com/office/drawing/2014/main" id="{698CF418-DF90-E83B-2A35-6CAFACBDCCAE}"/>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122910" y="1120938"/>
            <a:ext cx="275987" cy="275987"/>
          </a:xfrm>
          <a:prstGeom prst="rect">
            <a:avLst/>
          </a:prstGeom>
        </p:spPr>
      </p:pic>
    </p:spTree>
    <p:extLst>
      <p:ext uri="{BB962C8B-B14F-4D97-AF65-F5344CB8AC3E}">
        <p14:creationId xmlns:p14="http://schemas.microsoft.com/office/powerpoint/2010/main" val="2459865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Espace réservé pour une image  2">
            <a:extLst>
              <a:ext uri="{FF2B5EF4-FFF2-40B4-BE49-F238E27FC236}">
                <a16:creationId xmlns:a16="http://schemas.microsoft.com/office/drawing/2014/main" id="{7A1DFBB7-51FE-4758-8688-D7380BF85979}"/>
              </a:ext>
            </a:extLst>
          </p:cNvPr>
          <p:cNvSpPr>
            <a:spLocks noGrp="1"/>
          </p:cNvSpPr>
          <p:nvPr>
            <p:ph type="pic" sz="quarter" idx="10"/>
          </p:nvPr>
        </p:nvSpPr>
        <p:spPr>
          <a:xfrm>
            <a:off x="1848904" y="1837925"/>
            <a:ext cx="1260000" cy="1620000"/>
          </a:xfrm>
          <a:prstGeom prst="rect">
            <a:avLst/>
          </a:prstGeom>
        </p:spPr>
        <p:txBody>
          <a:bodyPr/>
          <a:lstStyle>
            <a:lvl1pPr marL="0" indent="0">
              <a:buNone/>
              <a:defRPr>
                <a:solidFill>
                  <a:srgbClr val="64645D"/>
                </a:solidFill>
              </a:defRPr>
            </a:lvl1pPr>
          </a:lstStyle>
          <a:p>
            <a:r>
              <a:rPr lang="en-US"/>
              <a:t>Click icon to add picture</a:t>
            </a:r>
            <a:endParaRPr lang="fr-BE" dirty="0"/>
          </a:p>
        </p:txBody>
      </p:sp>
      <p:sp>
        <p:nvSpPr>
          <p:cNvPr id="53" name="Espace réservé du texte 3">
            <a:extLst>
              <a:ext uri="{FF2B5EF4-FFF2-40B4-BE49-F238E27FC236}">
                <a16:creationId xmlns:a16="http://schemas.microsoft.com/office/drawing/2014/main" id="{FAF83AE5-DFD1-4BD8-8C91-F8BA7D616178}"/>
              </a:ext>
            </a:extLst>
          </p:cNvPr>
          <p:cNvSpPr>
            <a:spLocks noGrp="1"/>
          </p:cNvSpPr>
          <p:nvPr userDrawn="1">
            <p:ph type="body" sz="quarter" idx="12" hasCustomPrompt="1"/>
          </p:nvPr>
        </p:nvSpPr>
        <p:spPr>
          <a:xfrm>
            <a:off x="1848904" y="3744549"/>
            <a:ext cx="2185987" cy="320861"/>
          </a:xfrm>
          <a:prstGeom prst="rect">
            <a:avLst/>
          </a:prstGeom>
        </p:spPr>
        <p:txBody>
          <a:bodyPr lIns="0" rIns="0"/>
          <a:lstStyle>
            <a:lvl1pPr marL="0" indent="0">
              <a:buNone/>
              <a:defRPr sz="1100" b="0">
                <a:solidFill>
                  <a:srgbClr val="201C80"/>
                </a:solidFill>
              </a:defRPr>
            </a:lvl1pPr>
          </a:lstStyle>
          <a:p>
            <a:pPr lvl="0"/>
            <a:r>
              <a:rPr lang="fr-FR" dirty="0" err="1"/>
              <a:t>Function</a:t>
            </a:r>
            <a:endParaRPr lang="fr-FR" dirty="0"/>
          </a:p>
        </p:txBody>
      </p:sp>
      <p:sp>
        <p:nvSpPr>
          <p:cNvPr id="54" name="Espace réservé du texte 3">
            <a:extLst>
              <a:ext uri="{FF2B5EF4-FFF2-40B4-BE49-F238E27FC236}">
                <a16:creationId xmlns:a16="http://schemas.microsoft.com/office/drawing/2014/main" id="{0DF664CE-2766-4AB5-B426-00486D71E485}"/>
              </a:ext>
            </a:extLst>
          </p:cNvPr>
          <p:cNvSpPr>
            <a:spLocks noGrp="1"/>
          </p:cNvSpPr>
          <p:nvPr userDrawn="1">
            <p:ph type="body" sz="quarter" idx="13" hasCustomPrompt="1"/>
          </p:nvPr>
        </p:nvSpPr>
        <p:spPr>
          <a:xfrm>
            <a:off x="1848904" y="4349577"/>
            <a:ext cx="3153000" cy="180000"/>
          </a:xfrm>
          <a:prstGeom prst="rect">
            <a:avLst/>
          </a:prstGeom>
        </p:spPr>
        <p:txBody>
          <a:bodyPr lIns="0" rIns="0"/>
          <a:lstStyle>
            <a:lvl1pPr marL="0" indent="0">
              <a:buNone/>
              <a:defRPr sz="1000" b="0">
                <a:solidFill>
                  <a:srgbClr val="201C80"/>
                </a:solidFill>
              </a:defRPr>
            </a:lvl1pPr>
          </a:lstStyle>
          <a:p>
            <a:pPr lvl="0"/>
            <a:r>
              <a:rPr lang="fr-FR" dirty="0"/>
              <a:t>Phone</a:t>
            </a:r>
          </a:p>
        </p:txBody>
      </p:sp>
      <p:sp>
        <p:nvSpPr>
          <p:cNvPr id="56" name="Espace réservé du texte 3">
            <a:extLst>
              <a:ext uri="{FF2B5EF4-FFF2-40B4-BE49-F238E27FC236}">
                <a16:creationId xmlns:a16="http://schemas.microsoft.com/office/drawing/2014/main" id="{AB0EA9F5-A030-4E69-A00E-9E19DAD70725}"/>
              </a:ext>
            </a:extLst>
          </p:cNvPr>
          <p:cNvSpPr>
            <a:spLocks noGrp="1"/>
          </p:cNvSpPr>
          <p:nvPr userDrawn="1">
            <p:ph type="body" sz="quarter" idx="14" hasCustomPrompt="1"/>
          </p:nvPr>
        </p:nvSpPr>
        <p:spPr>
          <a:xfrm>
            <a:off x="1848904" y="4530686"/>
            <a:ext cx="3153000" cy="180000"/>
          </a:xfrm>
          <a:prstGeom prst="rect">
            <a:avLst/>
          </a:prstGeom>
        </p:spPr>
        <p:txBody>
          <a:bodyPr lIns="0" rIns="0"/>
          <a:lstStyle>
            <a:lvl1pPr marL="0" indent="0">
              <a:buNone/>
              <a:defRPr sz="1000" b="0">
                <a:solidFill>
                  <a:srgbClr val="201C80"/>
                </a:solidFill>
              </a:defRPr>
            </a:lvl1pPr>
          </a:lstStyle>
          <a:p>
            <a:pPr lvl="0"/>
            <a:r>
              <a:rPr lang="fr-FR" dirty="0"/>
              <a:t>Email</a:t>
            </a:r>
          </a:p>
        </p:txBody>
      </p:sp>
      <p:sp>
        <p:nvSpPr>
          <p:cNvPr id="57" name="Espace réservé du texte 3">
            <a:extLst>
              <a:ext uri="{FF2B5EF4-FFF2-40B4-BE49-F238E27FC236}">
                <a16:creationId xmlns:a16="http://schemas.microsoft.com/office/drawing/2014/main" id="{B4FF0120-2A9C-4A33-A1EF-359396C395EE}"/>
              </a:ext>
            </a:extLst>
          </p:cNvPr>
          <p:cNvSpPr>
            <a:spLocks noGrp="1"/>
          </p:cNvSpPr>
          <p:nvPr userDrawn="1">
            <p:ph type="body" sz="quarter" idx="15" hasCustomPrompt="1"/>
          </p:nvPr>
        </p:nvSpPr>
        <p:spPr>
          <a:xfrm>
            <a:off x="1848904" y="4711796"/>
            <a:ext cx="3153000" cy="180000"/>
          </a:xfrm>
          <a:prstGeom prst="rect">
            <a:avLst/>
          </a:prstGeom>
        </p:spPr>
        <p:txBody>
          <a:bodyPr lIns="0" rIns="0"/>
          <a:lstStyle>
            <a:lvl1pPr marL="0" indent="0">
              <a:buNone/>
              <a:defRPr sz="1000" b="0">
                <a:solidFill>
                  <a:srgbClr val="201C80"/>
                </a:solidFill>
              </a:defRPr>
            </a:lvl1pPr>
          </a:lstStyle>
          <a:p>
            <a:pPr lvl="0"/>
            <a:r>
              <a:rPr lang="fr-FR" dirty="0" err="1"/>
              <a:t>Website</a:t>
            </a:r>
            <a:endParaRPr lang="fr-FR" dirty="0"/>
          </a:p>
        </p:txBody>
      </p:sp>
      <p:sp>
        <p:nvSpPr>
          <p:cNvPr id="49" name="Espace réservé du texte 43">
            <a:extLst>
              <a:ext uri="{FF2B5EF4-FFF2-40B4-BE49-F238E27FC236}">
                <a16:creationId xmlns:a16="http://schemas.microsoft.com/office/drawing/2014/main" id="{D98C8BC9-3A89-4F30-9FDB-0CDC430537C6}"/>
              </a:ext>
            </a:extLst>
          </p:cNvPr>
          <p:cNvSpPr>
            <a:spLocks noGrp="1"/>
          </p:cNvSpPr>
          <p:nvPr userDrawn="1">
            <p:ph type="body" sz="quarter" idx="29" hasCustomPrompt="1"/>
          </p:nvPr>
        </p:nvSpPr>
        <p:spPr>
          <a:xfrm>
            <a:off x="1853108" y="497376"/>
            <a:ext cx="6833692" cy="564623"/>
          </a:xfrm>
          <a:prstGeom prst="rect">
            <a:avLst/>
          </a:prstGeom>
        </p:spPr>
        <p:txBody>
          <a:bodyPr lIns="0" rIns="0"/>
          <a:lstStyle>
            <a:lvl1pPr marL="0" indent="0" algn="l">
              <a:buNone/>
              <a:defRPr sz="1700" b="1">
                <a:solidFill>
                  <a:srgbClr val="201C80"/>
                </a:solidFill>
              </a:defRPr>
            </a:lvl1pPr>
          </a:lstStyle>
          <a:p>
            <a:r>
              <a:rPr lang="en-US" noProof="0" dirty="0"/>
              <a:t>THANK YOU FOR YOUR ATTENTION AND CONSIDERATION</a:t>
            </a:r>
          </a:p>
        </p:txBody>
      </p:sp>
      <p:pic>
        <p:nvPicPr>
          <p:cNvPr id="82" name="Graphique 8">
            <a:extLst>
              <a:ext uri="{FF2B5EF4-FFF2-40B4-BE49-F238E27FC236}">
                <a16:creationId xmlns:a16="http://schemas.microsoft.com/office/drawing/2014/main" id="{C5BAA417-EC63-4510-9E9F-D304F509C6D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056" b="4480"/>
          <a:stretch/>
        </p:blipFill>
        <p:spPr>
          <a:xfrm>
            <a:off x="1" y="1999488"/>
            <a:ext cx="1001102" cy="3166237"/>
          </a:xfrm>
          <a:prstGeom prst="rect">
            <a:avLst/>
          </a:prstGeom>
        </p:spPr>
      </p:pic>
      <p:pic>
        <p:nvPicPr>
          <p:cNvPr id="2" name="Image 1">
            <a:extLst>
              <a:ext uri="{FF2B5EF4-FFF2-40B4-BE49-F238E27FC236}">
                <a16:creationId xmlns:a16="http://schemas.microsoft.com/office/drawing/2014/main" id="{108E77D7-4E97-03EF-42B8-268E6565C82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60159"/>
          <a:stretch/>
        </p:blipFill>
        <p:spPr>
          <a:xfrm>
            <a:off x="288000" y="288000"/>
            <a:ext cx="723600" cy="702000"/>
          </a:xfrm>
          <a:prstGeom prst="rect">
            <a:avLst/>
          </a:prstGeom>
        </p:spPr>
      </p:pic>
    </p:spTree>
    <p:extLst>
      <p:ext uri="{BB962C8B-B14F-4D97-AF65-F5344CB8AC3E}">
        <p14:creationId xmlns:p14="http://schemas.microsoft.com/office/powerpoint/2010/main" val="2283981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2D1B43-8B3B-4C72-BFF1-EF324C129983}"/>
              </a:ext>
            </a:extLst>
          </p:cNvPr>
          <p:cNvGrpSpPr/>
          <p:nvPr userDrawn="1"/>
        </p:nvGrpSpPr>
        <p:grpSpPr>
          <a:xfrm>
            <a:off x="287997" y="2609989"/>
            <a:ext cx="8567941" cy="2246414"/>
            <a:chOff x="287997" y="2609989"/>
            <a:chExt cx="8567941" cy="2246414"/>
          </a:xfrm>
        </p:grpSpPr>
        <p:sp>
          <p:nvSpPr>
            <p:cNvPr id="48" name="object 2">
              <a:extLst>
                <a:ext uri="{FF2B5EF4-FFF2-40B4-BE49-F238E27FC236}">
                  <a16:creationId xmlns:a16="http://schemas.microsoft.com/office/drawing/2014/main" id="{DFDE924D-9DC6-44D7-9878-01DEB3D2037F}"/>
                </a:ext>
              </a:extLst>
            </p:cNvPr>
            <p:cNvSpPr/>
            <p:nvPr userDrawn="1"/>
          </p:nvSpPr>
          <p:spPr>
            <a:xfrm>
              <a:off x="8142478" y="2609989"/>
              <a:ext cx="713447" cy="70200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49" name="object 3">
              <a:extLst>
                <a:ext uri="{FF2B5EF4-FFF2-40B4-BE49-F238E27FC236}">
                  <a16:creationId xmlns:a16="http://schemas.microsoft.com/office/drawing/2014/main" id="{0A25CE9F-CCB5-43BD-A9BD-2F4EDDBD4719}"/>
                </a:ext>
              </a:extLst>
            </p:cNvPr>
            <p:cNvSpPr/>
            <p:nvPr userDrawn="1"/>
          </p:nvSpPr>
          <p:spPr>
            <a:xfrm>
              <a:off x="7357033" y="2609989"/>
              <a:ext cx="713447" cy="7020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50" name="object 4">
              <a:extLst>
                <a:ext uri="{FF2B5EF4-FFF2-40B4-BE49-F238E27FC236}">
                  <a16:creationId xmlns:a16="http://schemas.microsoft.com/office/drawing/2014/main" id="{1AE3ABCA-C138-4F21-A322-CF4A0FC83208}"/>
                </a:ext>
              </a:extLst>
            </p:cNvPr>
            <p:cNvSpPr/>
            <p:nvPr userDrawn="1"/>
          </p:nvSpPr>
          <p:spPr>
            <a:xfrm>
              <a:off x="6571589" y="2609989"/>
              <a:ext cx="713447" cy="70200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51" name="object 5">
              <a:extLst>
                <a:ext uri="{FF2B5EF4-FFF2-40B4-BE49-F238E27FC236}">
                  <a16:creationId xmlns:a16="http://schemas.microsoft.com/office/drawing/2014/main" id="{CD882170-075B-4175-9527-16691BA16189}"/>
                </a:ext>
              </a:extLst>
            </p:cNvPr>
            <p:cNvSpPr/>
            <p:nvPr userDrawn="1"/>
          </p:nvSpPr>
          <p:spPr>
            <a:xfrm>
              <a:off x="8142478" y="3383991"/>
              <a:ext cx="713447" cy="702005"/>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52" name="object 6">
              <a:extLst>
                <a:ext uri="{FF2B5EF4-FFF2-40B4-BE49-F238E27FC236}">
                  <a16:creationId xmlns:a16="http://schemas.microsoft.com/office/drawing/2014/main" id="{614DB6E7-97A3-454C-9E8C-870A6DC5ACC0}"/>
                </a:ext>
              </a:extLst>
            </p:cNvPr>
            <p:cNvSpPr/>
            <p:nvPr userDrawn="1"/>
          </p:nvSpPr>
          <p:spPr>
            <a:xfrm>
              <a:off x="5786132" y="2609989"/>
              <a:ext cx="713460" cy="702005"/>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53" name="object 7">
              <a:extLst>
                <a:ext uri="{FF2B5EF4-FFF2-40B4-BE49-F238E27FC236}">
                  <a16:creationId xmlns:a16="http://schemas.microsoft.com/office/drawing/2014/main" id="{4D354C4B-61EB-4B25-8671-FCAC265E9537}"/>
                </a:ext>
              </a:extLst>
            </p:cNvPr>
            <p:cNvSpPr/>
            <p:nvPr userDrawn="1"/>
          </p:nvSpPr>
          <p:spPr>
            <a:xfrm>
              <a:off x="7357033" y="3383991"/>
              <a:ext cx="713447" cy="702005"/>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54" name="object 8">
              <a:extLst>
                <a:ext uri="{FF2B5EF4-FFF2-40B4-BE49-F238E27FC236}">
                  <a16:creationId xmlns:a16="http://schemas.microsoft.com/office/drawing/2014/main" id="{151B90E6-4860-4B1E-9938-01006778B3F0}"/>
                </a:ext>
              </a:extLst>
            </p:cNvPr>
            <p:cNvSpPr/>
            <p:nvPr userDrawn="1"/>
          </p:nvSpPr>
          <p:spPr>
            <a:xfrm>
              <a:off x="5000675" y="2609989"/>
              <a:ext cx="713460" cy="702005"/>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55" name="object 9">
              <a:extLst>
                <a:ext uri="{FF2B5EF4-FFF2-40B4-BE49-F238E27FC236}">
                  <a16:creationId xmlns:a16="http://schemas.microsoft.com/office/drawing/2014/main" id="{CA20AEA2-C06A-4E0B-9AB3-3966A95E5566}"/>
                </a:ext>
              </a:extLst>
            </p:cNvPr>
            <p:cNvSpPr/>
            <p:nvPr userDrawn="1"/>
          </p:nvSpPr>
          <p:spPr>
            <a:xfrm>
              <a:off x="6571589" y="3383991"/>
              <a:ext cx="713447" cy="702005"/>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56" name="object 10">
              <a:extLst>
                <a:ext uri="{FF2B5EF4-FFF2-40B4-BE49-F238E27FC236}">
                  <a16:creationId xmlns:a16="http://schemas.microsoft.com/office/drawing/2014/main" id="{DC6EC282-D396-4592-B153-9FAD534DED23}"/>
                </a:ext>
              </a:extLst>
            </p:cNvPr>
            <p:cNvSpPr/>
            <p:nvPr userDrawn="1"/>
          </p:nvSpPr>
          <p:spPr>
            <a:xfrm>
              <a:off x="4215231" y="2609989"/>
              <a:ext cx="713460" cy="702005"/>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57" name="object 11">
              <a:extLst>
                <a:ext uri="{FF2B5EF4-FFF2-40B4-BE49-F238E27FC236}">
                  <a16:creationId xmlns:a16="http://schemas.microsoft.com/office/drawing/2014/main" id="{0FAAB159-58C1-494A-9CB1-CF1ACD0669C2}"/>
                </a:ext>
              </a:extLst>
            </p:cNvPr>
            <p:cNvSpPr/>
            <p:nvPr userDrawn="1"/>
          </p:nvSpPr>
          <p:spPr>
            <a:xfrm>
              <a:off x="8142478" y="4158005"/>
              <a:ext cx="713460" cy="698398"/>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58" name="object 12">
              <a:extLst>
                <a:ext uri="{FF2B5EF4-FFF2-40B4-BE49-F238E27FC236}">
                  <a16:creationId xmlns:a16="http://schemas.microsoft.com/office/drawing/2014/main" id="{48170E00-E5AA-46D5-9AAA-34032AD86FDB}"/>
                </a:ext>
              </a:extLst>
            </p:cNvPr>
            <p:cNvSpPr/>
            <p:nvPr userDrawn="1"/>
          </p:nvSpPr>
          <p:spPr>
            <a:xfrm>
              <a:off x="5786132" y="3383991"/>
              <a:ext cx="713460" cy="702005"/>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59" name="object 13">
              <a:extLst>
                <a:ext uri="{FF2B5EF4-FFF2-40B4-BE49-F238E27FC236}">
                  <a16:creationId xmlns:a16="http://schemas.microsoft.com/office/drawing/2014/main" id="{611ED898-CDB1-437A-A72F-EEB1D4639251}"/>
                </a:ext>
              </a:extLst>
            </p:cNvPr>
            <p:cNvSpPr/>
            <p:nvPr userDrawn="1"/>
          </p:nvSpPr>
          <p:spPr>
            <a:xfrm>
              <a:off x="3429787" y="2609989"/>
              <a:ext cx="713460" cy="702005"/>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60" name="object 14">
              <a:extLst>
                <a:ext uri="{FF2B5EF4-FFF2-40B4-BE49-F238E27FC236}">
                  <a16:creationId xmlns:a16="http://schemas.microsoft.com/office/drawing/2014/main" id="{21005FC9-70C9-49DB-B3E4-5BF575248843}"/>
                </a:ext>
              </a:extLst>
            </p:cNvPr>
            <p:cNvSpPr/>
            <p:nvPr userDrawn="1"/>
          </p:nvSpPr>
          <p:spPr>
            <a:xfrm>
              <a:off x="7357033" y="4158005"/>
              <a:ext cx="713447" cy="698398"/>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61" name="object 15">
              <a:extLst>
                <a:ext uri="{FF2B5EF4-FFF2-40B4-BE49-F238E27FC236}">
                  <a16:creationId xmlns:a16="http://schemas.microsoft.com/office/drawing/2014/main" id="{F7D7A72D-1914-4F7F-915B-CCA818CF5BC9}"/>
                </a:ext>
              </a:extLst>
            </p:cNvPr>
            <p:cNvSpPr/>
            <p:nvPr userDrawn="1"/>
          </p:nvSpPr>
          <p:spPr>
            <a:xfrm>
              <a:off x="5000675" y="3383991"/>
              <a:ext cx="713460" cy="702005"/>
            </a:xfrm>
            <a:prstGeom prst="rect">
              <a:avLst/>
            </a:prstGeom>
            <a:blipFill>
              <a:blip r:embed="rId15"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62" name="object 16">
              <a:extLst>
                <a:ext uri="{FF2B5EF4-FFF2-40B4-BE49-F238E27FC236}">
                  <a16:creationId xmlns:a16="http://schemas.microsoft.com/office/drawing/2014/main" id="{1CCF9CA3-8633-4EF2-AC45-049B0CF0AE19}"/>
                </a:ext>
              </a:extLst>
            </p:cNvPr>
            <p:cNvSpPr/>
            <p:nvPr userDrawn="1"/>
          </p:nvSpPr>
          <p:spPr>
            <a:xfrm>
              <a:off x="2644343" y="2609989"/>
              <a:ext cx="713460" cy="702005"/>
            </a:xfrm>
            <a:prstGeom prst="rect">
              <a:avLst/>
            </a:prstGeom>
            <a:blipFill>
              <a:blip r:embed="rId16"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63" name="object 17">
              <a:extLst>
                <a:ext uri="{FF2B5EF4-FFF2-40B4-BE49-F238E27FC236}">
                  <a16:creationId xmlns:a16="http://schemas.microsoft.com/office/drawing/2014/main" id="{543B8AD3-3A6A-436B-9B7F-A729DF5541F4}"/>
                </a:ext>
              </a:extLst>
            </p:cNvPr>
            <p:cNvSpPr/>
            <p:nvPr userDrawn="1"/>
          </p:nvSpPr>
          <p:spPr>
            <a:xfrm>
              <a:off x="6571589" y="4158005"/>
              <a:ext cx="713447" cy="698398"/>
            </a:xfrm>
            <a:prstGeom prst="rect">
              <a:avLst/>
            </a:prstGeom>
            <a:blipFill>
              <a:blip r:embed="rId17"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64" name="object 18">
              <a:extLst>
                <a:ext uri="{FF2B5EF4-FFF2-40B4-BE49-F238E27FC236}">
                  <a16:creationId xmlns:a16="http://schemas.microsoft.com/office/drawing/2014/main" id="{5A069416-62F0-4050-8742-AA44CB12A4AA}"/>
                </a:ext>
              </a:extLst>
            </p:cNvPr>
            <p:cNvSpPr/>
            <p:nvPr userDrawn="1"/>
          </p:nvSpPr>
          <p:spPr>
            <a:xfrm>
              <a:off x="4215231" y="3383991"/>
              <a:ext cx="713460" cy="702005"/>
            </a:xfrm>
            <a:prstGeom prst="rect">
              <a:avLst/>
            </a:prstGeom>
            <a:blipFill>
              <a:blip r:embed="rId18"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65" name="object 19">
              <a:extLst>
                <a:ext uri="{FF2B5EF4-FFF2-40B4-BE49-F238E27FC236}">
                  <a16:creationId xmlns:a16="http://schemas.microsoft.com/office/drawing/2014/main" id="{BC4C3B03-02C3-414F-875F-4A89CEA92ACC}"/>
                </a:ext>
              </a:extLst>
            </p:cNvPr>
            <p:cNvSpPr/>
            <p:nvPr userDrawn="1"/>
          </p:nvSpPr>
          <p:spPr>
            <a:xfrm>
              <a:off x="1858898" y="2609989"/>
              <a:ext cx="713460" cy="702005"/>
            </a:xfrm>
            <a:prstGeom prst="rect">
              <a:avLst/>
            </a:prstGeom>
            <a:blipFill>
              <a:blip r:embed="rId19"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66" name="object 20">
              <a:extLst>
                <a:ext uri="{FF2B5EF4-FFF2-40B4-BE49-F238E27FC236}">
                  <a16:creationId xmlns:a16="http://schemas.microsoft.com/office/drawing/2014/main" id="{28668BF8-5DCF-445B-86C5-7E0C58D07E95}"/>
                </a:ext>
              </a:extLst>
            </p:cNvPr>
            <p:cNvSpPr/>
            <p:nvPr userDrawn="1"/>
          </p:nvSpPr>
          <p:spPr>
            <a:xfrm>
              <a:off x="5786132" y="4158005"/>
              <a:ext cx="713460" cy="698398"/>
            </a:xfrm>
            <a:prstGeom prst="rect">
              <a:avLst/>
            </a:prstGeom>
            <a:blipFill>
              <a:blip r:embed="rId20"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67" name="object 21">
              <a:extLst>
                <a:ext uri="{FF2B5EF4-FFF2-40B4-BE49-F238E27FC236}">
                  <a16:creationId xmlns:a16="http://schemas.microsoft.com/office/drawing/2014/main" id="{A8B8AA7E-CD24-414B-803F-761E5968DBD3}"/>
                </a:ext>
              </a:extLst>
            </p:cNvPr>
            <p:cNvSpPr/>
            <p:nvPr userDrawn="1"/>
          </p:nvSpPr>
          <p:spPr>
            <a:xfrm>
              <a:off x="3429787" y="3383991"/>
              <a:ext cx="713460" cy="702005"/>
            </a:xfrm>
            <a:prstGeom prst="rect">
              <a:avLst/>
            </a:prstGeom>
            <a:blipFill>
              <a:blip r:embed="rId21"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68" name="object 22">
              <a:extLst>
                <a:ext uri="{FF2B5EF4-FFF2-40B4-BE49-F238E27FC236}">
                  <a16:creationId xmlns:a16="http://schemas.microsoft.com/office/drawing/2014/main" id="{78B10F54-5EDA-4260-BD21-4FB408071DF6}"/>
                </a:ext>
              </a:extLst>
            </p:cNvPr>
            <p:cNvSpPr/>
            <p:nvPr userDrawn="1"/>
          </p:nvSpPr>
          <p:spPr>
            <a:xfrm>
              <a:off x="1073442" y="2609989"/>
              <a:ext cx="713460" cy="702005"/>
            </a:xfrm>
            <a:prstGeom prst="rect">
              <a:avLst/>
            </a:prstGeom>
            <a:blipFill>
              <a:blip r:embed="rId2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69" name="object 23">
              <a:extLst>
                <a:ext uri="{FF2B5EF4-FFF2-40B4-BE49-F238E27FC236}">
                  <a16:creationId xmlns:a16="http://schemas.microsoft.com/office/drawing/2014/main" id="{317B0A9F-6500-43DE-91DC-9C4F59265AC0}"/>
                </a:ext>
              </a:extLst>
            </p:cNvPr>
            <p:cNvSpPr/>
            <p:nvPr userDrawn="1"/>
          </p:nvSpPr>
          <p:spPr>
            <a:xfrm>
              <a:off x="5000675" y="4158005"/>
              <a:ext cx="713460" cy="698398"/>
            </a:xfrm>
            <a:prstGeom prst="rect">
              <a:avLst/>
            </a:prstGeom>
            <a:blipFill>
              <a:blip r:embed="rId23"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70" name="object 24">
              <a:extLst>
                <a:ext uri="{FF2B5EF4-FFF2-40B4-BE49-F238E27FC236}">
                  <a16:creationId xmlns:a16="http://schemas.microsoft.com/office/drawing/2014/main" id="{B48B6053-3251-4E83-ABF6-15DF839741AF}"/>
                </a:ext>
              </a:extLst>
            </p:cNvPr>
            <p:cNvSpPr/>
            <p:nvPr userDrawn="1"/>
          </p:nvSpPr>
          <p:spPr>
            <a:xfrm>
              <a:off x="2644343" y="3383991"/>
              <a:ext cx="713460" cy="702005"/>
            </a:xfrm>
            <a:prstGeom prst="rect">
              <a:avLst/>
            </a:prstGeom>
            <a:blipFill>
              <a:blip r:embed="rId24"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71" name="object 25">
              <a:extLst>
                <a:ext uri="{FF2B5EF4-FFF2-40B4-BE49-F238E27FC236}">
                  <a16:creationId xmlns:a16="http://schemas.microsoft.com/office/drawing/2014/main" id="{4704F170-330A-489C-8E96-58EDE4C30CCD}"/>
                </a:ext>
              </a:extLst>
            </p:cNvPr>
            <p:cNvSpPr/>
            <p:nvPr userDrawn="1"/>
          </p:nvSpPr>
          <p:spPr>
            <a:xfrm>
              <a:off x="287997" y="2609989"/>
              <a:ext cx="713447" cy="702005"/>
            </a:xfrm>
            <a:prstGeom prst="rect">
              <a:avLst/>
            </a:prstGeom>
            <a:blipFill>
              <a:blip r:embed="rId25"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72" name="object 26">
              <a:extLst>
                <a:ext uri="{FF2B5EF4-FFF2-40B4-BE49-F238E27FC236}">
                  <a16:creationId xmlns:a16="http://schemas.microsoft.com/office/drawing/2014/main" id="{A9311103-9C9E-4A2D-B4F6-2B4352AC35DF}"/>
                </a:ext>
              </a:extLst>
            </p:cNvPr>
            <p:cNvSpPr/>
            <p:nvPr userDrawn="1"/>
          </p:nvSpPr>
          <p:spPr>
            <a:xfrm>
              <a:off x="4215231" y="4158005"/>
              <a:ext cx="713460" cy="698398"/>
            </a:xfrm>
            <a:prstGeom prst="rect">
              <a:avLst/>
            </a:prstGeom>
            <a:blipFill>
              <a:blip r:embed="rId26"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73" name="object 27">
              <a:extLst>
                <a:ext uri="{FF2B5EF4-FFF2-40B4-BE49-F238E27FC236}">
                  <a16:creationId xmlns:a16="http://schemas.microsoft.com/office/drawing/2014/main" id="{2149800F-3874-404C-B5CD-13FF3357C7E9}"/>
                </a:ext>
              </a:extLst>
            </p:cNvPr>
            <p:cNvSpPr/>
            <p:nvPr userDrawn="1"/>
          </p:nvSpPr>
          <p:spPr>
            <a:xfrm>
              <a:off x="1858898" y="3383991"/>
              <a:ext cx="713460" cy="702005"/>
            </a:xfrm>
            <a:prstGeom prst="rect">
              <a:avLst/>
            </a:prstGeom>
            <a:blipFill>
              <a:blip r:embed="rId27"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74" name="object 28">
              <a:extLst>
                <a:ext uri="{FF2B5EF4-FFF2-40B4-BE49-F238E27FC236}">
                  <a16:creationId xmlns:a16="http://schemas.microsoft.com/office/drawing/2014/main" id="{46AA212C-08AA-4BE0-8CA1-833BD2D38119}"/>
                </a:ext>
              </a:extLst>
            </p:cNvPr>
            <p:cNvSpPr/>
            <p:nvPr userDrawn="1"/>
          </p:nvSpPr>
          <p:spPr>
            <a:xfrm>
              <a:off x="3429787" y="4158005"/>
              <a:ext cx="713460" cy="698398"/>
            </a:xfrm>
            <a:prstGeom prst="rect">
              <a:avLst/>
            </a:prstGeom>
            <a:blipFill>
              <a:blip r:embed="rId28"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75" name="object 29">
              <a:extLst>
                <a:ext uri="{FF2B5EF4-FFF2-40B4-BE49-F238E27FC236}">
                  <a16:creationId xmlns:a16="http://schemas.microsoft.com/office/drawing/2014/main" id="{D9CE7775-C822-45E8-ABBC-0DB9F85F1392}"/>
                </a:ext>
              </a:extLst>
            </p:cNvPr>
            <p:cNvSpPr/>
            <p:nvPr userDrawn="1"/>
          </p:nvSpPr>
          <p:spPr>
            <a:xfrm>
              <a:off x="1073442" y="3383991"/>
              <a:ext cx="713460" cy="702005"/>
            </a:xfrm>
            <a:prstGeom prst="rect">
              <a:avLst/>
            </a:prstGeom>
            <a:blipFill>
              <a:blip r:embed="rId29"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76" name="object 30">
              <a:extLst>
                <a:ext uri="{FF2B5EF4-FFF2-40B4-BE49-F238E27FC236}">
                  <a16:creationId xmlns:a16="http://schemas.microsoft.com/office/drawing/2014/main" id="{8709758E-3689-4A2D-ADB4-3674FC208198}"/>
                </a:ext>
              </a:extLst>
            </p:cNvPr>
            <p:cNvSpPr/>
            <p:nvPr userDrawn="1"/>
          </p:nvSpPr>
          <p:spPr>
            <a:xfrm>
              <a:off x="2644343" y="4158005"/>
              <a:ext cx="713460" cy="698398"/>
            </a:xfrm>
            <a:prstGeom prst="rect">
              <a:avLst/>
            </a:prstGeom>
            <a:blipFill>
              <a:blip r:embed="rId30"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77" name="object 31">
              <a:extLst>
                <a:ext uri="{FF2B5EF4-FFF2-40B4-BE49-F238E27FC236}">
                  <a16:creationId xmlns:a16="http://schemas.microsoft.com/office/drawing/2014/main" id="{D37A8937-3670-4CF4-BE81-107D2BD36FD1}"/>
                </a:ext>
              </a:extLst>
            </p:cNvPr>
            <p:cNvSpPr/>
            <p:nvPr userDrawn="1"/>
          </p:nvSpPr>
          <p:spPr>
            <a:xfrm>
              <a:off x="287997" y="3383991"/>
              <a:ext cx="713447" cy="702005"/>
            </a:xfrm>
            <a:prstGeom prst="rect">
              <a:avLst/>
            </a:prstGeom>
            <a:blipFill>
              <a:blip r:embed="rId31"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78" name="object 32">
              <a:extLst>
                <a:ext uri="{FF2B5EF4-FFF2-40B4-BE49-F238E27FC236}">
                  <a16:creationId xmlns:a16="http://schemas.microsoft.com/office/drawing/2014/main" id="{FC8DC9B1-7190-4879-A215-E202E622C4C6}"/>
                </a:ext>
              </a:extLst>
            </p:cNvPr>
            <p:cNvSpPr/>
            <p:nvPr userDrawn="1"/>
          </p:nvSpPr>
          <p:spPr>
            <a:xfrm>
              <a:off x="1858898" y="4158005"/>
              <a:ext cx="713460" cy="698398"/>
            </a:xfrm>
            <a:prstGeom prst="rect">
              <a:avLst/>
            </a:prstGeom>
            <a:blipFill>
              <a:blip r:embed="rId3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79" name="object 33">
              <a:extLst>
                <a:ext uri="{FF2B5EF4-FFF2-40B4-BE49-F238E27FC236}">
                  <a16:creationId xmlns:a16="http://schemas.microsoft.com/office/drawing/2014/main" id="{5C6E9485-3A69-49A0-99AF-03E6E62A7DD8}"/>
                </a:ext>
              </a:extLst>
            </p:cNvPr>
            <p:cNvSpPr/>
            <p:nvPr userDrawn="1"/>
          </p:nvSpPr>
          <p:spPr>
            <a:xfrm>
              <a:off x="1073442" y="4158005"/>
              <a:ext cx="713460" cy="698398"/>
            </a:xfrm>
            <a:prstGeom prst="rect">
              <a:avLst/>
            </a:prstGeom>
            <a:blipFill>
              <a:blip r:embed="rId33"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80" name="object 34">
              <a:extLst>
                <a:ext uri="{FF2B5EF4-FFF2-40B4-BE49-F238E27FC236}">
                  <a16:creationId xmlns:a16="http://schemas.microsoft.com/office/drawing/2014/main" id="{FF1C2FD1-496C-42C1-B5CC-6C483B724F21}"/>
                </a:ext>
              </a:extLst>
            </p:cNvPr>
            <p:cNvSpPr/>
            <p:nvPr userDrawn="1"/>
          </p:nvSpPr>
          <p:spPr>
            <a:xfrm>
              <a:off x="287997" y="4158005"/>
              <a:ext cx="713447" cy="698398"/>
            </a:xfrm>
            <a:prstGeom prst="rect">
              <a:avLst/>
            </a:prstGeom>
            <a:blipFill>
              <a:blip r:embed="rId34"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grpSp>
      <p:pic>
        <p:nvPicPr>
          <p:cNvPr id="2" name="Image 1">
            <a:extLst>
              <a:ext uri="{FF2B5EF4-FFF2-40B4-BE49-F238E27FC236}">
                <a16:creationId xmlns:a16="http://schemas.microsoft.com/office/drawing/2014/main" id="{98590A4D-0FAB-FF95-FBD9-83AD98BA8E05}"/>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288000" y="288000"/>
            <a:ext cx="1814400" cy="702000"/>
          </a:xfrm>
          <a:prstGeom prst="rect">
            <a:avLst/>
          </a:prstGeom>
        </p:spPr>
      </p:pic>
      <p:sp>
        <p:nvSpPr>
          <p:cNvPr id="37" name="object 43">
            <a:extLst>
              <a:ext uri="{FF2B5EF4-FFF2-40B4-BE49-F238E27FC236}">
                <a16:creationId xmlns:a16="http://schemas.microsoft.com/office/drawing/2014/main" id="{3FE4F81D-07AD-4BFB-9A00-882344DB1C2D}"/>
              </a:ext>
            </a:extLst>
          </p:cNvPr>
          <p:cNvSpPr txBox="1"/>
          <p:nvPr userDrawn="1"/>
        </p:nvSpPr>
        <p:spPr>
          <a:xfrm>
            <a:off x="2606263" y="865621"/>
            <a:ext cx="1404620" cy="784958"/>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AMSTERDAM</a:t>
            </a:r>
            <a:endParaRPr lang="en-US" sz="800" noProof="0" dirty="0">
              <a:solidFill>
                <a:srgbClr val="201C80"/>
              </a:solidFill>
              <a:latin typeface="Arial"/>
              <a:cs typeface="Arial"/>
            </a:endParaRPr>
          </a:p>
          <a:p>
            <a:pPr marL="38100" marR="203835">
              <a:lnSpc>
                <a:spcPct val="90000"/>
              </a:lnSpc>
              <a:spcBef>
                <a:spcPts val="284"/>
              </a:spcBef>
            </a:pPr>
            <a:r>
              <a:rPr lang="en-US" sz="700" spc="15" noProof="0" dirty="0">
                <a:solidFill>
                  <a:srgbClr val="201C80"/>
                </a:solidFill>
                <a:latin typeface="Arial"/>
                <a:cs typeface="Arial"/>
              </a:rPr>
              <a:t>Rembrandt </a:t>
            </a:r>
            <a:r>
              <a:rPr lang="en-US" sz="700" noProof="0" dirty="0">
                <a:solidFill>
                  <a:srgbClr val="201C80"/>
                </a:solidFill>
                <a:latin typeface="Arial"/>
                <a:cs typeface="Arial"/>
              </a:rPr>
              <a:t>Tower, </a:t>
            </a:r>
            <a:r>
              <a:rPr lang="en-US" sz="700" spc="20" noProof="0" dirty="0">
                <a:solidFill>
                  <a:srgbClr val="201C80"/>
                </a:solidFill>
                <a:latin typeface="Arial"/>
                <a:cs typeface="Arial"/>
              </a:rPr>
              <a:t>30</a:t>
            </a:r>
            <a:r>
              <a:rPr lang="en-US" sz="600" spc="30" baseline="34722" noProof="0" dirty="0">
                <a:solidFill>
                  <a:srgbClr val="201C80"/>
                </a:solidFill>
                <a:latin typeface="Arial"/>
                <a:cs typeface="Arial"/>
              </a:rPr>
              <a:t>th </a:t>
            </a:r>
            <a:r>
              <a:rPr lang="en-US" sz="700" spc="15" noProof="0" dirty="0">
                <a:solidFill>
                  <a:srgbClr val="201C80"/>
                </a:solidFill>
                <a:latin typeface="Arial"/>
                <a:cs typeface="Arial"/>
              </a:rPr>
              <a:t>floor  </a:t>
            </a:r>
            <a:r>
              <a:rPr lang="en-US" sz="700" spc="15" noProof="0" dirty="0" err="1">
                <a:solidFill>
                  <a:srgbClr val="201C80"/>
                </a:solidFill>
                <a:latin typeface="Arial"/>
                <a:cs typeface="Arial"/>
              </a:rPr>
              <a:t>Amstelplein</a:t>
            </a:r>
            <a:r>
              <a:rPr lang="en-US" sz="700" spc="10" noProof="0" dirty="0">
                <a:solidFill>
                  <a:srgbClr val="201C80"/>
                </a:solidFill>
                <a:latin typeface="Arial"/>
                <a:cs typeface="Arial"/>
              </a:rPr>
              <a:t> </a:t>
            </a:r>
            <a:r>
              <a:rPr lang="en-US" sz="700" spc="5" noProof="0" dirty="0">
                <a:solidFill>
                  <a:srgbClr val="201C80"/>
                </a:solidFill>
                <a:latin typeface="Arial"/>
                <a:cs typeface="Arial"/>
              </a:rPr>
              <a:t>1</a:t>
            </a:r>
            <a:endParaRPr lang="en-US" sz="700" noProof="0" dirty="0">
              <a:solidFill>
                <a:srgbClr val="201C80"/>
              </a:solidFill>
              <a:latin typeface="Arial"/>
              <a:cs typeface="Arial"/>
            </a:endParaRPr>
          </a:p>
          <a:p>
            <a:pPr marL="38100" marR="487680">
              <a:lnSpc>
                <a:spcPct val="90000"/>
              </a:lnSpc>
            </a:pPr>
            <a:r>
              <a:rPr lang="en-US" sz="700" spc="15" noProof="0" dirty="0">
                <a:solidFill>
                  <a:srgbClr val="201C80"/>
                </a:solidFill>
                <a:latin typeface="Arial"/>
                <a:cs typeface="Arial"/>
              </a:rPr>
              <a:t>1096 HA Amsterdam  The</a:t>
            </a:r>
            <a:r>
              <a:rPr lang="en-US" sz="700" noProof="0" dirty="0">
                <a:solidFill>
                  <a:srgbClr val="201C80"/>
                </a:solidFill>
                <a:latin typeface="Arial"/>
                <a:cs typeface="Arial"/>
              </a:rPr>
              <a:t> </a:t>
            </a:r>
            <a:r>
              <a:rPr lang="en-US" sz="700" spc="20" noProof="0" dirty="0">
                <a:solidFill>
                  <a:srgbClr val="201C80"/>
                </a:solidFill>
                <a:latin typeface="Arial"/>
                <a:cs typeface="Arial"/>
              </a:rPr>
              <a:t>Netherlands</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+31 </a:t>
            </a:r>
            <a:r>
              <a:rPr lang="en-US" sz="700" spc="10" noProof="0" dirty="0">
                <a:solidFill>
                  <a:srgbClr val="201C80"/>
                </a:solidFill>
                <a:latin typeface="Arial"/>
                <a:cs typeface="Arial"/>
              </a:rPr>
              <a:t>20 </a:t>
            </a:r>
            <a:r>
              <a:rPr lang="en-US" sz="700" spc="15" noProof="0" dirty="0">
                <a:solidFill>
                  <a:srgbClr val="201C80"/>
                </a:solidFill>
                <a:latin typeface="Arial"/>
                <a:cs typeface="Arial"/>
              </a:rPr>
              <a:t>592</a:t>
            </a:r>
            <a:r>
              <a:rPr lang="en-US" sz="700" spc="35" noProof="0" dirty="0">
                <a:solidFill>
                  <a:srgbClr val="201C80"/>
                </a:solidFill>
                <a:latin typeface="Arial"/>
                <a:cs typeface="Arial"/>
              </a:rPr>
              <a:t> </a:t>
            </a:r>
            <a:r>
              <a:rPr lang="en-US" sz="700" spc="-10" noProof="0" dirty="0">
                <a:solidFill>
                  <a:srgbClr val="201C80"/>
                </a:solidFill>
                <a:latin typeface="Arial"/>
                <a:cs typeface="Arial"/>
              </a:rPr>
              <a:t>4411</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36">
                  <a:extLst>
                    <a:ext uri="{A12FA001-AC4F-418D-AE19-62706E023703}">
                      <ahyp:hlinkClr xmlns:ahyp="http://schemas.microsoft.com/office/drawing/2018/hyperlinkcolor" val="tx"/>
                    </a:ext>
                  </a:extLst>
                </a:hlinkClick>
              </a:rPr>
              <a:t>amsterdam@hoyngrokh.com</a:t>
            </a:r>
            <a:endParaRPr lang="en-US" sz="700" noProof="0" dirty="0">
              <a:solidFill>
                <a:srgbClr val="201C80"/>
              </a:solidFill>
              <a:latin typeface="Arial"/>
              <a:cs typeface="Arial"/>
            </a:endParaRPr>
          </a:p>
        </p:txBody>
      </p:sp>
      <p:sp>
        <p:nvSpPr>
          <p:cNvPr id="38" name="object 43">
            <a:extLst>
              <a:ext uri="{FF2B5EF4-FFF2-40B4-BE49-F238E27FC236}">
                <a16:creationId xmlns:a16="http://schemas.microsoft.com/office/drawing/2014/main" id="{9F042FF5-BBC1-4CE7-9996-20620E5DD6B7}"/>
              </a:ext>
            </a:extLst>
          </p:cNvPr>
          <p:cNvSpPr txBox="1"/>
          <p:nvPr userDrawn="1"/>
        </p:nvSpPr>
        <p:spPr>
          <a:xfrm>
            <a:off x="4177632" y="865200"/>
            <a:ext cx="1404620" cy="784958"/>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DÜSSELDORF</a:t>
            </a:r>
            <a:endParaRPr lang="en-US" sz="800" noProof="0" dirty="0">
              <a:solidFill>
                <a:srgbClr val="201C80"/>
              </a:solidFill>
              <a:latin typeface="Arial"/>
              <a:cs typeface="Arial"/>
            </a:endParaRPr>
          </a:p>
          <a:p>
            <a:pPr marL="38100" marR="203835" lvl="0" indent="0" algn="l" defTabSz="914400" rtl="0" eaLnBrk="1" fontAlgn="auto" latinLnBrk="0" hangingPunct="1">
              <a:lnSpc>
                <a:spcPct val="90000"/>
              </a:lnSpc>
              <a:spcBef>
                <a:spcPts val="284"/>
              </a:spcBef>
              <a:spcAft>
                <a:spcPts val="0"/>
              </a:spcAft>
              <a:buClrTx/>
              <a:buSzTx/>
              <a:buFontTx/>
              <a:buNone/>
              <a:tabLst/>
              <a:defRPr/>
            </a:pPr>
            <a:r>
              <a:rPr lang="en-US" sz="700" spc="15" noProof="0" dirty="0" err="1">
                <a:solidFill>
                  <a:srgbClr val="201C80"/>
                </a:solidFill>
                <a:latin typeface="Arial"/>
                <a:cs typeface="Arial"/>
              </a:rPr>
              <a:t>Steinstraße</a:t>
            </a:r>
            <a:r>
              <a:rPr lang="en-US" sz="700" spc="10" noProof="0" dirty="0">
                <a:solidFill>
                  <a:srgbClr val="201C80"/>
                </a:solidFill>
                <a:latin typeface="Arial"/>
                <a:cs typeface="Arial"/>
              </a:rPr>
              <a:t> </a:t>
            </a:r>
            <a:r>
              <a:rPr lang="en-US" sz="700" spc="20" noProof="0" dirty="0">
                <a:solidFill>
                  <a:srgbClr val="201C80"/>
                </a:solidFill>
                <a:latin typeface="Arial"/>
                <a:cs typeface="Arial"/>
              </a:rPr>
              <a:t>20</a:t>
            </a:r>
            <a:r>
              <a:rPr lang="en-US" sz="700" spc="15" noProof="0" dirty="0">
                <a:solidFill>
                  <a:srgbClr val="201C80"/>
                </a:solidFill>
                <a:latin typeface="Arial"/>
                <a:cs typeface="Arial"/>
              </a:rPr>
              <a:t>             </a:t>
            </a:r>
            <a:r>
              <a:rPr lang="en-US" sz="700" spc="5" noProof="0" dirty="0">
                <a:solidFill>
                  <a:srgbClr val="201C80"/>
                </a:solidFill>
                <a:latin typeface="Arial"/>
                <a:cs typeface="Arial"/>
              </a:rPr>
              <a:t>40212 Dusseldorf</a:t>
            </a:r>
            <a:endParaRPr lang="en-US" sz="700" noProof="0" dirty="0">
              <a:solidFill>
                <a:srgbClr val="201C80"/>
              </a:solidFill>
              <a:latin typeface="Arial"/>
              <a:cs typeface="Arial"/>
            </a:endParaRPr>
          </a:p>
          <a:p>
            <a:pPr marL="38100" marR="487680" lvl="0" indent="0" algn="l" defTabSz="914400" rtl="0" eaLnBrk="1" fontAlgn="auto" latinLnBrk="0" hangingPunct="1">
              <a:lnSpc>
                <a:spcPct val="90000"/>
              </a:lnSpc>
              <a:spcBef>
                <a:spcPts val="0"/>
              </a:spcBef>
              <a:spcAft>
                <a:spcPts val="0"/>
              </a:spcAft>
              <a:buClrTx/>
              <a:buSzTx/>
              <a:buFontTx/>
              <a:buNone/>
              <a:tabLst/>
              <a:defRPr/>
            </a:pPr>
            <a:r>
              <a:rPr lang="en-US" sz="700" spc="20" noProof="0" dirty="0">
                <a:solidFill>
                  <a:srgbClr val="201C80"/>
                </a:solidFill>
                <a:latin typeface="Arial"/>
                <a:cs typeface="Arial"/>
              </a:rPr>
              <a:t>Germany</a:t>
            </a:r>
            <a:endParaRPr lang="en-US" sz="700" noProof="0" dirty="0">
              <a:solidFill>
                <a:srgbClr val="201C80"/>
              </a:solidFill>
              <a:latin typeface="Arial"/>
              <a:cs typeface="Arial"/>
            </a:endParaRPr>
          </a:p>
          <a:p>
            <a:pPr marL="38100" marR="487680">
              <a:lnSpc>
                <a:spcPct val="90000"/>
              </a:lnSpc>
            </a:pPr>
            <a:r>
              <a:rPr lang="en-US" sz="700" spc="20" noProof="0" dirty="0">
                <a:solidFill>
                  <a:schemeClr val="bg1"/>
                </a:solidFill>
                <a:latin typeface="Arial"/>
                <a:cs typeface="Arial"/>
              </a:rPr>
              <a:t>Germany</a:t>
            </a:r>
            <a:endParaRPr lang="en-US" sz="700" noProof="0" dirty="0">
              <a:solidFill>
                <a:schemeClr val="bg1"/>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+49 </a:t>
            </a:r>
            <a:r>
              <a:rPr lang="en-US" sz="700" spc="10" noProof="0" dirty="0">
                <a:solidFill>
                  <a:srgbClr val="201C80"/>
                </a:solidFill>
                <a:latin typeface="Arial"/>
                <a:cs typeface="Arial"/>
              </a:rPr>
              <a:t>211 </a:t>
            </a:r>
            <a:r>
              <a:rPr lang="en-US" sz="700" spc="15" noProof="0" dirty="0">
                <a:solidFill>
                  <a:srgbClr val="201C80"/>
                </a:solidFill>
                <a:latin typeface="Arial"/>
                <a:cs typeface="Arial"/>
              </a:rPr>
              <a:t>550</a:t>
            </a:r>
            <a:r>
              <a:rPr lang="en-US" sz="700" spc="35" noProof="0" dirty="0">
                <a:solidFill>
                  <a:srgbClr val="201C80"/>
                </a:solidFill>
                <a:latin typeface="Arial"/>
                <a:cs typeface="Arial"/>
              </a:rPr>
              <a:t> </a:t>
            </a:r>
            <a:r>
              <a:rPr lang="en-US" sz="700" spc="-10" noProof="0" dirty="0">
                <a:solidFill>
                  <a:srgbClr val="201C80"/>
                </a:solidFill>
                <a:latin typeface="Arial"/>
                <a:cs typeface="Arial"/>
              </a:rPr>
              <a:t>220</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37">
                  <a:extLst>
                    <a:ext uri="{A12FA001-AC4F-418D-AE19-62706E023703}">
                      <ahyp:hlinkClr xmlns:ahyp="http://schemas.microsoft.com/office/drawing/2018/hyperlinkcolor" val="tx"/>
                    </a:ext>
                  </a:extLst>
                </a:hlinkClick>
              </a:rPr>
              <a:t>duesseldorf@hoyngrokh.com</a:t>
            </a:r>
            <a:endParaRPr lang="en-US" sz="700" noProof="0" dirty="0">
              <a:solidFill>
                <a:srgbClr val="201C80"/>
              </a:solidFill>
              <a:latin typeface="Arial"/>
              <a:cs typeface="Arial"/>
            </a:endParaRPr>
          </a:p>
        </p:txBody>
      </p:sp>
      <p:sp>
        <p:nvSpPr>
          <p:cNvPr id="39" name="object 43">
            <a:extLst>
              <a:ext uri="{FF2B5EF4-FFF2-40B4-BE49-F238E27FC236}">
                <a16:creationId xmlns:a16="http://schemas.microsoft.com/office/drawing/2014/main" id="{ECCF7034-A4D9-4A93-91EC-EA9F70DDA8ED}"/>
              </a:ext>
            </a:extLst>
          </p:cNvPr>
          <p:cNvSpPr txBox="1"/>
          <p:nvPr userDrawn="1"/>
        </p:nvSpPr>
        <p:spPr>
          <a:xfrm>
            <a:off x="2606263" y="1722423"/>
            <a:ext cx="1645226" cy="688009"/>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BRUSSELS</a:t>
            </a:r>
            <a:endParaRPr lang="en-US" sz="800" noProof="0" dirty="0">
              <a:solidFill>
                <a:srgbClr val="201C80"/>
              </a:solidFill>
              <a:latin typeface="Arial"/>
              <a:cs typeface="Arial"/>
            </a:endParaRPr>
          </a:p>
          <a:p>
            <a:pPr marL="38100" marR="203835">
              <a:lnSpc>
                <a:spcPct val="90000"/>
              </a:lnSpc>
              <a:spcBef>
                <a:spcPts val="284"/>
              </a:spcBef>
            </a:pPr>
            <a:r>
              <a:rPr lang="en-US" sz="700" spc="-10" noProof="0" dirty="0">
                <a:solidFill>
                  <a:srgbClr val="201C80"/>
                </a:solidFill>
                <a:latin typeface="Arial"/>
                <a:cs typeface="Arial"/>
              </a:rPr>
              <a:t>Avenue </a:t>
            </a:r>
            <a:r>
              <a:rPr lang="en-US" sz="700" spc="-5" noProof="0" dirty="0">
                <a:solidFill>
                  <a:srgbClr val="201C80"/>
                </a:solidFill>
                <a:latin typeface="Arial"/>
                <a:cs typeface="Arial"/>
              </a:rPr>
              <a:t>des </a:t>
            </a:r>
            <a:r>
              <a:rPr lang="en-US" sz="700" noProof="0" dirty="0" err="1">
                <a:solidFill>
                  <a:srgbClr val="201C80"/>
                </a:solidFill>
                <a:latin typeface="Arial"/>
                <a:cs typeface="Arial"/>
              </a:rPr>
              <a:t>Nerviens</a:t>
            </a:r>
            <a:r>
              <a:rPr lang="en-US" sz="700" noProof="0" dirty="0">
                <a:solidFill>
                  <a:srgbClr val="201C80"/>
                </a:solidFill>
                <a:latin typeface="Arial"/>
                <a:cs typeface="Arial"/>
              </a:rPr>
              <a:t> </a:t>
            </a:r>
            <a:r>
              <a:rPr lang="en-US" sz="700" spc="-10" noProof="0" dirty="0">
                <a:solidFill>
                  <a:srgbClr val="201C80"/>
                </a:solidFill>
                <a:latin typeface="Arial"/>
                <a:cs typeface="Arial"/>
              </a:rPr>
              <a:t>85, </a:t>
            </a:r>
            <a:r>
              <a:rPr lang="en-US" sz="700" spc="-5" noProof="0" dirty="0">
                <a:solidFill>
                  <a:srgbClr val="201C80"/>
                </a:solidFill>
                <a:latin typeface="Arial"/>
                <a:cs typeface="Arial"/>
              </a:rPr>
              <a:t>1</a:t>
            </a:r>
            <a:r>
              <a:rPr lang="en-US" sz="600" spc="-7" baseline="34722" noProof="0" dirty="0">
                <a:solidFill>
                  <a:srgbClr val="201C80"/>
                </a:solidFill>
                <a:latin typeface="Arial"/>
                <a:cs typeface="Arial"/>
              </a:rPr>
              <a:t>st </a:t>
            </a:r>
            <a:r>
              <a:rPr lang="en-US" sz="700" spc="-5" noProof="0" dirty="0">
                <a:solidFill>
                  <a:srgbClr val="201C80"/>
                </a:solidFill>
                <a:latin typeface="Arial"/>
                <a:cs typeface="Arial"/>
              </a:rPr>
              <a:t>Floor </a:t>
            </a:r>
            <a:r>
              <a:rPr lang="en-US" sz="700" spc="15" noProof="0" dirty="0">
                <a:solidFill>
                  <a:srgbClr val="201C80"/>
                </a:solidFill>
                <a:latin typeface="Arial"/>
                <a:cs typeface="Arial"/>
              </a:rPr>
              <a:t>1040 Brussels                  </a:t>
            </a:r>
            <a:r>
              <a:rPr lang="en-US" sz="700" spc="20" noProof="0" dirty="0">
                <a:solidFill>
                  <a:srgbClr val="201C80"/>
                </a:solidFill>
                <a:latin typeface="Arial"/>
                <a:cs typeface="Arial"/>
              </a:rPr>
              <a:t>Belgium</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+32 </a:t>
            </a:r>
            <a:r>
              <a:rPr lang="en-US" sz="700" spc="10" noProof="0" dirty="0">
                <a:solidFill>
                  <a:srgbClr val="201C80"/>
                </a:solidFill>
                <a:latin typeface="Arial"/>
                <a:cs typeface="Arial"/>
              </a:rPr>
              <a:t>2 </a:t>
            </a:r>
            <a:r>
              <a:rPr lang="en-US" sz="700" spc="15" noProof="0" dirty="0">
                <a:solidFill>
                  <a:srgbClr val="201C80"/>
                </a:solidFill>
                <a:latin typeface="Arial"/>
                <a:cs typeface="Arial"/>
              </a:rPr>
              <a:t>740</a:t>
            </a:r>
            <a:r>
              <a:rPr lang="en-US" sz="700" spc="35" noProof="0" dirty="0">
                <a:solidFill>
                  <a:srgbClr val="201C80"/>
                </a:solidFill>
                <a:latin typeface="Arial"/>
                <a:cs typeface="Arial"/>
              </a:rPr>
              <a:t> </a:t>
            </a:r>
            <a:r>
              <a:rPr lang="en-US" sz="700" spc="-10" noProof="0" dirty="0">
                <a:solidFill>
                  <a:srgbClr val="201C80"/>
                </a:solidFill>
                <a:latin typeface="Arial"/>
                <a:cs typeface="Arial"/>
              </a:rPr>
              <a:t>00 00</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38">
                  <a:extLst>
                    <a:ext uri="{A12FA001-AC4F-418D-AE19-62706E023703}">
                      <ahyp:hlinkClr xmlns:ahyp="http://schemas.microsoft.com/office/drawing/2018/hyperlinkcolor" val="tx"/>
                    </a:ext>
                  </a:extLst>
                </a:hlinkClick>
              </a:rPr>
              <a:t>brussels@hoyngrokh.com</a:t>
            </a:r>
            <a:endParaRPr lang="en-US" sz="700" noProof="0" dirty="0">
              <a:solidFill>
                <a:srgbClr val="201C80"/>
              </a:solidFill>
              <a:latin typeface="Arial"/>
              <a:cs typeface="Arial"/>
            </a:endParaRPr>
          </a:p>
        </p:txBody>
      </p:sp>
      <p:sp>
        <p:nvSpPr>
          <p:cNvPr id="40" name="object 43">
            <a:extLst>
              <a:ext uri="{FF2B5EF4-FFF2-40B4-BE49-F238E27FC236}">
                <a16:creationId xmlns:a16="http://schemas.microsoft.com/office/drawing/2014/main" id="{407E7CD5-BCD3-445F-9B78-198EBB132A03}"/>
              </a:ext>
            </a:extLst>
          </p:cNvPr>
          <p:cNvSpPr txBox="1"/>
          <p:nvPr userDrawn="1"/>
        </p:nvSpPr>
        <p:spPr>
          <a:xfrm>
            <a:off x="4177632" y="1722627"/>
            <a:ext cx="1404620" cy="688009"/>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LYON</a:t>
            </a:r>
            <a:endParaRPr lang="en-US" sz="800" noProof="0" dirty="0">
              <a:solidFill>
                <a:srgbClr val="201C80"/>
              </a:solidFill>
              <a:latin typeface="Arial"/>
              <a:cs typeface="Arial"/>
            </a:endParaRPr>
          </a:p>
          <a:p>
            <a:pPr marL="38100" marR="203835">
              <a:lnSpc>
                <a:spcPct val="90000"/>
              </a:lnSpc>
              <a:spcBef>
                <a:spcPts val="284"/>
              </a:spcBef>
            </a:pPr>
            <a:r>
              <a:rPr lang="fr-FR" sz="700" spc="10" noProof="0" dirty="0">
                <a:solidFill>
                  <a:srgbClr val="201C80"/>
                </a:solidFill>
                <a:latin typeface="+mn-lt"/>
                <a:cs typeface="Arial"/>
              </a:rPr>
              <a:t>52, rue de la République </a:t>
            </a:r>
            <a:r>
              <a:rPr lang="en-US" sz="700" spc="15" noProof="0" dirty="0">
                <a:solidFill>
                  <a:srgbClr val="201C80"/>
                </a:solidFill>
                <a:latin typeface="Arial"/>
                <a:cs typeface="Arial"/>
              </a:rPr>
              <a:t>69002 Lyon</a:t>
            </a:r>
            <a:endParaRPr lang="en-US" sz="700" noProof="0" dirty="0">
              <a:solidFill>
                <a:srgbClr val="201C80"/>
              </a:solidFill>
              <a:latin typeface="Arial"/>
              <a:cs typeface="Arial"/>
            </a:endParaRPr>
          </a:p>
          <a:p>
            <a:pPr marL="38100" marR="487680">
              <a:lnSpc>
                <a:spcPct val="90000"/>
              </a:lnSpc>
            </a:pPr>
            <a:r>
              <a:rPr lang="en-US" sz="700" spc="15" noProof="0" dirty="0">
                <a:solidFill>
                  <a:srgbClr val="201C80"/>
                </a:solidFill>
                <a:latin typeface="Arial"/>
                <a:cs typeface="Arial"/>
              </a:rPr>
              <a:t>France</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+33 </a:t>
            </a:r>
            <a:r>
              <a:rPr lang="en-US" sz="700" spc="10" noProof="0" dirty="0">
                <a:solidFill>
                  <a:srgbClr val="201C80"/>
                </a:solidFill>
                <a:latin typeface="Arial"/>
                <a:cs typeface="Arial"/>
              </a:rPr>
              <a:t>1 </a:t>
            </a:r>
            <a:r>
              <a:rPr lang="en-US" sz="700" spc="15" noProof="0" dirty="0">
                <a:solidFill>
                  <a:srgbClr val="201C80"/>
                </a:solidFill>
                <a:latin typeface="Arial"/>
                <a:cs typeface="Arial"/>
              </a:rPr>
              <a:t>40 69</a:t>
            </a:r>
            <a:r>
              <a:rPr lang="en-US" sz="700" spc="35" noProof="0" dirty="0">
                <a:solidFill>
                  <a:srgbClr val="201C80"/>
                </a:solidFill>
                <a:latin typeface="Arial"/>
                <a:cs typeface="Arial"/>
              </a:rPr>
              <a:t> </a:t>
            </a:r>
            <a:r>
              <a:rPr lang="en-US" sz="700" spc="-10" noProof="0" dirty="0">
                <a:solidFill>
                  <a:srgbClr val="201C80"/>
                </a:solidFill>
                <a:latin typeface="Arial"/>
                <a:cs typeface="Arial"/>
              </a:rPr>
              <a:t>01 69</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39">
                  <a:extLst>
                    <a:ext uri="{A12FA001-AC4F-418D-AE19-62706E023703}">
                      <ahyp:hlinkClr xmlns:ahyp="http://schemas.microsoft.com/office/drawing/2018/hyperlinkcolor" val="tx"/>
                    </a:ext>
                  </a:extLst>
                </a:hlinkClick>
              </a:rPr>
              <a:t>lyon@hoyngrokh.com</a:t>
            </a:r>
            <a:endParaRPr lang="en-US" sz="700" noProof="0" dirty="0">
              <a:solidFill>
                <a:srgbClr val="201C80"/>
              </a:solidFill>
              <a:latin typeface="Arial"/>
              <a:cs typeface="Arial"/>
            </a:endParaRPr>
          </a:p>
        </p:txBody>
      </p:sp>
      <p:sp>
        <p:nvSpPr>
          <p:cNvPr id="41" name="object 43">
            <a:extLst>
              <a:ext uri="{FF2B5EF4-FFF2-40B4-BE49-F238E27FC236}">
                <a16:creationId xmlns:a16="http://schemas.microsoft.com/office/drawing/2014/main" id="{A5EFB1FD-79BD-4D6D-8AB4-A65462497A7A}"/>
              </a:ext>
            </a:extLst>
          </p:cNvPr>
          <p:cNvSpPr txBox="1"/>
          <p:nvPr userDrawn="1"/>
        </p:nvSpPr>
        <p:spPr>
          <a:xfrm>
            <a:off x="5748776" y="1721881"/>
            <a:ext cx="1404620" cy="688009"/>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MANNHEIM</a:t>
            </a:r>
            <a:endParaRPr lang="en-US" sz="800" noProof="0" dirty="0">
              <a:solidFill>
                <a:srgbClr val="201C80"/>
              </a:solidFill>
              <a:latin typeface="Arial"/>
              <a:cs typeface="Arial"/>
            </a:endParaRPr>
          </a:p>
          <a:p>
            <a:pPr marL="38100" marR="203835">
              <a:lnSpc>
                <a:spcPct val="90000"/>
              </a:lnSpc>
              <a:spcBef>
                <a:spcPts val="284"/>
              </a:spcBef>
            </a:pPr>
            <a:r>
              <a:rPr lang="en-US" sz="700" spc="15" noProof="0" dirty="0">
                <a:solidFill>
                  <a:srgbClr val="201C80"/>
                </a:solidFill>
                <a:latin typeface="Arial"/>
                <a:cs typeface="Arial"/>
              </a:rPr>
              <a:t>O 7, 16</a:t>
            </a:r>
            <a:endParaRPr lang="en-US" sz="700" noProof="0" dirty="0">
              <a:solidFill>
                <a:srgbClr val="201C80"/>
              </a:solidFill>
              <a:latin typeface="Arial"/>
              <a:cs typeface="Arial"/>
            </a:endParaRPr>
          </a:p>
          <a:p>
            <a:pPr marL="38100" marR="487680">
              <a:lnSpc>
                <a:spcPct val="90000"/>
              </a:lnSpc>
            </a:pPr>
            <a:r>
              <a:rPr lang="en-US" sz="700" spc="15" noProof="0" dirty="0">
                <a:solidFill>
                  <a:srgbClr val="201C80"/>
                </a:solidFill>
                <a:latin typeface="Arial"/>
                <a:cs typeface="Arial"/>
              </a:rPr>
              <a:t>69161 Mannheim</a:t>
            </a:r>
            <a:r>
              <a:rPr lang="en-US" sz="700" noProof="0" dirty="0">
                <a:solidFill>
                  <a:srgbClr val="201C80"/>
                </a:solidFill>
                <a:latin typeface="Arial"/>
                <a:cs typeface="Arial"/>
              </a:rPr>
              <a:t> </a:t>
            </a:r>
            <a:r>
              <a:rPr lang="en-US" sz="700" spc="20" noProof="0" dirty="0">
                <a:solidFill>
                  <a:srgbClr val="201C80"/>
                </a:solidFill>
                <a:latin typeface="Arial"/>
                <a:cs typeface="Arial"/>
              </a:rPr>
              <a:t>Germany</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+49 </a:t>
            </a:r>
            <a:r>
              <a:rPr lang="en-US" sz="700" spc="10" noProof="0" dirty="0">
                <a:solidFill>
                  <a:srgbClr val="201C80"/>
                </a:solidFill>
                <a:latin typeface="Arial"/>
                <a:cs typeface="Arial"/>
              </a:rPr>
              <a:t>211 </a:t>
            </a:r>
            <a:r>
              <a:rPr lang="en-US" sz="700" spc="15" noProof="0" dirty="0">
                <a:solidFill>
                  <a:srgbClr val="201C80"/>
                </a:solidFill>
                <a:latin typeface="Arial"/>
                <a:cs typeface="Arial"/>
              </a:rPr>
              <a:t>550</a:t>
            </a:r>
            <a:r>
              <a:rPr lang="en-US" sz="700" spc="35" noProof="0" dirty="0">
                <a:solidFill>
                  <a:srgbClr val="201C80"/>
                </a:solidFill>
                <a:latin typeface="Arial"/>
                <a:cs typeface="Arial"/>
              </a:rPr>
              <a:t> </a:t>
            </a:r>
            <a:r>
              <a:rPr lang="en-US" sz="700" spc="-10" noProof="0" dirty="0">
                <a:solidFill>
                  <a:srgbClr val="201C80"/>
                </a:solidFill>
                <a:latin typeface="Arial"/>
                <a:cs typeface="Arial"/>
              </a:rPr>
              <a:t>220</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37">
                  <a:extLst>
                    <a:ext uri="{A12FA001-AC4F-418D-AE19-62706E023703}">
                      <ahyp:hlinkClr xmlns:ahyp="http://schemas.microsoft.com/office/drawing/2018/hyperlinkcolor" val="tx"/>
                    </a:ext>
                  </a:extLst>
                </a:hlinkClick>
              </a:rPr>
              <a:t>duesseldorf@hoyngrokh.com</a:t>
            </a:r>
            <a:endParaRPr lang="en-US" sz="700" noProof="0" dirty="0">
              <a:solidFill>
                <a:srgbClr val="201C80"/>
              </a:solidFill>
              <a:latin typeface="Arial"/>
              <a:cs typeface="Arial"/>
            </a:endParaRPr>
          </a:p>
        </p:txBody>
      </p:sp>
      <p:sp>
        <p:nvSpPr>
          <p:cNvPr id="42" name="object 43">
            <a:extLst>
              <a:ext uri="{FF2B5EF4-FFF2-40B4-BE49-F238E27FC236}">
                <a16:creationId xmlns:a16="http://schemas.microsoft.com/office/drawing/2014/main" id="{8224CD8C-5F7A-4513-AA88-6E7309AB2007}"/>
              </a:ext>
            </a:extLst>
          </p:cNvPr>
          <p:cNvSpPr txBox="1"/>
          <p:nvPr userDrawn="1"/>
        </p:nvSpPr>
        <p:spPr>
          <a:xfrm>
            <a:off x="5748776" y="866173"/>
            <a:ext cx="1404620" cy="784958"/>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MADRID</a:t>
            </a:r>
            <a:endParaRPr lang="en-US" sz="800" noProof="0" dirty="0">
              <a:solidFill>
                <a:srgbClr val="201C80"/>
              </a:solidFill>
              <a:latin typeface="Arial"/>
              <a:cs typeface="Arial"/>
            </a:endParaRPr>
          </a:p>
          <a:p>
            <a:pPr marL="38100" marR="203835">
              <a:lnSpc>
                <a:spcPct val="90000"/>
              </a:lnSpc>
              <a:spcBef>
                <a:spcPts val="284"/>
              </a:spcBef>
            </a:pPr>
            <a:r>
              <a:rPr lang="en-US" sz="700" spc="15" noProof="0" dirty="0">
                <a:solidFill>
                  <a:srgbClr val="201C80"/>
                </a:solidFill>
                <a:latin typeface="Arial"/>
                <a:cs typeface="Arial"/>
              </a:rPr>
              <a:t>C/ Príncipe </a:t>
            </a:r>
            <a:r>
              <a:rPr lang="en-US" sz="700" spc="10" noProof="0" dirty="0">
                <a:solidFill>
                  <a:srgbClr val="201C80"/>
                </a:solidFill>
                <a:latin typeface="Arial"/>
                <a:cs typeface="Arial"/>
              </a:rPr>
              <a:t>de Vergara, </a:t>
            </a:r>
            <a:r>
              <a:rPr lang="en-US" sz="700" spc="15" noProof="0" dirty="0">
                <a:solidFill>
                  <a:srgbClr val="201C80"/>
                </a:solidFill>
                <a:latin typeface="Arial"/>
                <a:cs typeface="Arial"/>
              </a:rPr>
              <a:t>36,                                                      </a:t>
            </a:r>
            <a:endParaRPr lang="en-US" sz="700" noProof="0" dirty="0">
              <a:solidFill>
                <a:srgbClr val="201C80"/>
              </a:solidFill>
              <a:latin typeface="Arial"/>
              <a:cs typeface="Arial"/>
            </a:endParaRPr>
          </a:p>
          <a:p>
            <a:pPr marL="38100" marR="487680">
              <a:lnSpc>
                <a:spcPct val="90000"/>
              </a:lnSpc>
            </a:pPr>
            <a:r>
              <a:rPr lang="en-US" sz="700" spc="15" noProof="0" dirty="0">
                <a:solidFill>
                  <a:srgbClr val="201C80"/>
                </a:solidFill>
                <a:latin typeface="Arial"/>
                <a:cs typeface="Arial"/>
              </a:rPr>
              <a:t>5.° </a:t>
            </a:r>
            <a:r>
              <a:rPr lang="en-US" sz="700" spc="15" noProof="0" dirty="0" err="1">
                <a:solidFill>
                  <a:srgbClr val="201C80"/>
                </a:solidFill>
                <a:latin typeface="Arial"/>
                <a:cs typeface="Arial"/>
              </a:rPr>
              <a:t>dcha</a:t>
            </a:r>
            <a:r>
              <a:rPr lang="en-US" sz="700" spc="15" noProof="0" dirty="0">
                <a:solidFill>
                  <a:srgbClr val="201C80"/>
                </a:solidFill>
                <a:latin typeface="Arial"/>
                <a:cs typeface="Arial"/>
              </a:rPr>
              <a:t>.           28001 Madrid</a:t>
            </a:r>
            <a:r>
              <a:rPr lang="en-US" sz="700" noProof="0" dirty="0">
                <a:solidFill>
                  <a:srgbClr val="201C80"/>
                </a:solidFill>
                <a:latin typeface="Arial"/>
                <a:cs typeface="Arial"/>
              </a:rPr>
              <a:t>     </a:t>
            </a:r>
            <a:r>
              <a:rPr lang="en-US" sz="700" spc="20" noProof="0" dirty="0">
                <a:solidFill>
                  <a:srgbClr val="201C80"/>
                </a:solidFill>
                <a:latin typeface="Arial"/>
                <a:cs typeface="Arial"/>
              </a:rPr>
              <a:t>Spain</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+34 </a:t>
            </a:r>
            <a:r>
              <a:rPr lang="en-US" sz="700" spc="10" noProof="0" dirty="0">
                <a:solidFill>
                  <a:srgbClr val="201C80"/>
                </a:solidFill>
                <a:latin typeface="Arial"/>
                <a:cs typeface="Arial"/>
              </a:rPr>
              <a:t>91 </a:t>
            </a:r>
            <a:r>
              <a:rPr lang="en-US" sz="700" spc="15" noProof="0" dirty="0">
                <a:solidFill>
                  <a:srgbClr val="201C80"/>
                </a:solidFill>
                <a:latin typeface="Arial"/>
                <a:cs typeface="Arial"/>
              </a:rPr>
              <a:t>521</a:t>
            </a:r>
            <a:r>
              <a:rPr lang="en-US" sz="700" spc="35" noProof="0" dirty="0">
                <a:solidFill>
                  <a:srgbClr val="201C80"/>
                </a:solidFill>
                <a:latin typeface="Arial"/>
                <a:cs typeface="Arial"/>
              </a:rPr>
              <a:t> </a:t>
            </a:r>
            <a:r>
              <a:rPr lang="en-US" sz="700" spc="-10" noProof="0" dirty="0">
                <a:solidFill>
                  <a:srgbClr val="201C80"/>
                </a:solidFill>
                <a:latin typeface="Arial"/>
                <a:cs typeface="Arial"/>
              </a:rPr>
              <a:t>85 86</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40">
                  <a:extLst>
                    <a:ext uri="{A12FA001-AC4F-418D-AE19-62706E023703}">
                      <ahyp:hlinkClr xmlns:ahyp="http://schemas.microsoft.com/office/drawing/2018/hyperlinkcolor" val="tx"/>
                    </a:ext>
                  </a:extLst>
                </a:hlinkClick>
              </a:rPr>
              <a:t>madrid@hoyngrokh.com</a:t>
            </a:r>
            <a:endParaRPr lang="en-US" sz="700" noProof="0" dirty="0">
              <a:solidFill>
                <a:srgbClr val="201C80"/>
              </a:solidFill>
              <a:latin typeface="Arial"/>
              <a:cs typeface="Arial"/>
            </a:endParaRPr>
          </a:p>
        </p:txBody>
      </p:sp>
      <p:sp>
        <p:nvSpPr>
          <p:cNvPr id="43" name="object 40">
            <a:extLst>
              <a:ext uri="{FF2B5EF4-FFF2-40B4-BE49-F238E27FC236}">
                <a16:creationId xmlns:a16="http://schemas.microsoft.com/office/drawing/2014/main" id="{7613FB9F-847F-448F-8E68-E7D802F2216F}"/>
              </a:ext>
            </a:extLst>
          </p:cNvPr>
          <p:cNvSpPr txBox="1"/>
          <p:nvPr userDrawn="1"/>
        </p:nvSpPr>
        <p:spPr>
          <a:xfrm>
            <a:off x="275300" y="2259109"/>
            <a:ext cx="1752600" cy="151323"/>
          </a:xfrm>
          <a:prstGeom prst="rect">
            <a:avLst/>
          </a:prstGeom>
        </p:spPr>
        <p:txBody>
          <a:bodyPr vert="horz" wrap="square" lIns="0" tIns="12700" rIns="0" bIns="0" rtlCol="0">
            <a:spAutoFit/>
          </a:bodyPr>
          <a:lstStyle/>
          <a:p>
            <a:pPr marL="12700">
              <a:lnSpc>
                <a:spcPct val="100000"/>
              </a:lnSpc>
              <a:spcBef>
                <a:spcPts val="100"/>
              </a:spcBef>
            </a:pPr>
            <a:r>
              <a:rPr lang="en-US" sz="900" b="1" spc="15" noProof="0" dirty="0">
                <a:solidFill>
                  <a:srgbClr val="201C80"/>
                </a:solidFill>
                <a:latin typeface="Arial"/>
                <a:cs typeface="Arial"/>
                <a:hlinkClick r:id="rId41">
                  <a:extLst>
                    <a:ext uri="{A12FA001-AC4F-418D-AE19-62706E023703}">
                      <ahyp:hlinkClr xmlns:ahyp="http://schemas.microsoft.com/office/drawing/2018/hyperlinkcolor" val="tx"/>
                    </a:ext>
                  </a:extLst>
                </a:hlinkClick>
              </a:rPr>
              <a:t>www.hoyngrokhmonegier.com</a:t>
            </a:r>
            <a:endParaRPr lang="en-US" sz="900" noProof="0" dirty="0">
              <a:solidFill>
                <a:srgbClr val="201C80"/>
              </a:solidFill>
              <a:latin typeface="Arial"/>
              <a:cs typeface="Arial"/>
            </a:endParaRPr>
          </a:p>
        </p:txBody>
      </p:sp>
      <p:pic>
        <p:nvPicPr>
          <p:cNvPr id="44" name="Image 10">
            <a:hlinkClick r:id="rId42"/>
            <a:extLst>
              <a:ext uri="{FF2B5EF4-FFF2-40B4-BE49-F238E27FC236}">
                <a16:creationId xmlns:a16="http://schemas.microsoft.com/office/drawing/2014/main" id="{66A89C5C-0C48-4216-953B-EF9BCA50606F}"/>
              </a:ext>
            </a:extLst>
          </p:cNvPr>
          <p:cNvPicPr>
            <a:picLocks noChangeAspect="1"/>
          </p:cNvPicPr>
          <p:nvPr userDrawn="1"/>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rcRect/>
          <a:stretch/>
        </p:blipFill>
        <p:spPr>
          <a:xfrm>
            <a:off x="286806" y="1995056"/>
            <a:ext cx="246680" cy="246680"/>
          </a:xfrm>
          <a:prstGeom prst="rect">
            <a:avLst/>
          </a:prstGeom>
        </p:spPr>
      </p:pic>
      <p:pic>
        <p:nvPicPr>
          <p:cNvPr id="45" name="Image 12">
            <a:hlinkClick r:id="rId45"/>
            <a:extLst>
              <a:ext uri="{FF2B5EF4-FFF2-40B4-BE49-F238E27FC236}">
                <a16:creationId xmlns:a16="http://schemas.microsoft.com/office/drawing/2014/main" id="{B9C3CC4B-1DB9-4CE1-923F-7E2C03E0B0D9}"/>
              </a:ext>
            </a:extLst>
          </p:cNvPr>
          <p:cNvPicPr>
            <a:picLocks noChangeAspect="1"/>
          </p:cNvPicPr>
          <p:nvPr userDrawn="1"/>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rcRect/>
          <a:stretch/>
        </p:blipFill>
        <p:spPr>
          <a:xfrm>
            <a:off x="565144" y="1995056"/>
            <a:ext cx="246680" cy="246680"/>
          </a:xfrm>
          <a:prstGeom prst="rect">
            <a:avLst/>
          </a:prstGeom>
        </p:spPr>
      </p:pic>
      <p:sp>
        <p:nvSpPr>
          <p:cNvPr id="46" name="object 43">
            <a:extLst>
              <a:ext uri="{FF2B5EF4-FFF2-40B4-BE49-F238E27FC236}">
                <a16:creationId xmlns:a16="http://schemas.microsoft.com/office/drawing/2014/main" id="{3C095F9F-48F6-4299-8D45-7B2150D39200}"/>
              </a:ext>
            </a:extLst>
          </p:cNvPr>
          <p:cNvSpPr txBox="1"/>
          <p:nvPr userDrawn="1"/>
        </p:nvSpPr>
        <p:spPr>
          <a:xfrm>
            <a:off x="7319920" y="865200"/>
            <a:ext cx="1404620" cy="784958"/>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MUNICH</a:t>
            </a:r>
            <a:endParaRPr lang="en-US" sz="800" noProof="0" dirty="0">
              <a:solidFill>
                <a:srgbClr val="201C80"/>
              </a:solidFill>
              <a:latin typeface="Arial"/>
              <a:cs typeface="Arial"/>
            </a:endParaRPr>
          </a:p>
          <a:p>
            <a:pPr marL="38100" marR="203835">
              <a:lnSpc>
                <a:spcPct val="90000"/>
              </a:lnSpc>
              <a:spcBef>
                <a:spcPts val="284"/>
              </a:spcBef>
            </a:pPr>
            <a:r>
              <a:rPr lang="en-US" sz="700" spc="20" noProof="0" dirty="0" err="1">
                <a:solidFill>
                  <a:srgbClr val="201C80"/>
                </a:solidFill>
                <a:latin typeface="Arial"/>
                <a:cs typeface="Arial"/>
              </a:rPr>
              <a:t>Theatinerstraße</a:t>
            </a:r>
            <a:r>
              <a:rPr lang="en-US" sz="700" spc="20" noProof="0" dirty="0">
                <a:solidFill>
                  <a:srgbClr val="201C80"/>
                </a:solidFill>
                <a:latin typeface="Arial"/>
                <a:cs typeface="Arial"/>
              </a:rPr>
              <a:t> </a:t>
            </a:r>
            <a:r>
              <a:rPr lang="en-US" sz="700" spc="5" noProof="0" dirty="0">
                <a:solidFill>
                  <a:srgbClr val="201C80"/>
                </a:solidFill>
                <a:latin typeface="Arial"/>
                <a:cs typeface="Arial"/>
              </a:rPr>
              <a:t>7    </a:t>
            </a:r>
            <a:r>
              <a:rPr lang="en-US" sz="700" spc="15" noProof="0" dirty="0">
                <a:solidFill>
                  <a:srgbClr val="201C80"/>
                </a:solidFill>
                <a:latin typeface="Arial"/>
                <a:cs typeface="Arial"/>
              </a:rPr>
              <a:t>Entrance</a:t>
            </a:r>
            <a:r>
              <a:rPr lang="en-US" sz="700" spc="-35" noProof="0" dirty="0">
                <a:solidFill>
                  <a:srgbClr val="201C80"/>
                </a:solidFill>
                <a:latin typeface="Arial"/>
                <a:cs typeface="Arial"/>
              </a:rPr>
              <a:t> </a:t>
            </a:r>
            <a:r>
              <a:rPr lang="en-US" sz="700" spc="20" noProof="0" dirty="0" err="1">
                <a:solidFill>
                  <a:srgbClr val="201C80"/>
                </a:solidFill>
                <a:latin typeface="Arial"/>
                <a:cs typeface="Arial"/>
              </a:rPr>
              <a:t>Maffeistraße</a:t>
            </a:r>
            <a:r>
              <a:rPr lang="en-US" sz="700" spc="20" noProof="0" dirty="0">
                <a:solidFill>
                  <a:srgbClr val="201C80"/>
                </a:solidFill>
                <a:latin typeface="Arial"/>
                <a:cs typeface="Arial"/>
              </a:rPr>
              <a:t> </a:t>
            </a:r>
            <a:endParaRPr lang="en-US" sz="700" noProof="0" dirty="0">
              <a:solidFill>
                <a:srgbClr val="201C80"/>
              </a:solidFill>
              <a:latin typeface="Arial"/>
              <a:cs typeface="Arial"/>
            </a:endParaRPr>
          </a:p>
          <a:p>
            <a:pPr marL="38100" marR="487680">
              <a:lnSpc>
                <a:spcPct val="90000"/>
              </a:lnSpc>
            </a:pPr>
            <a:r>
              <a:rPr lang="en-US" sz="700" spc="15" noProof="0" dirty="0">
                <a:solidFill>
                  <a:srgbClr val="201C80"/>
                </a:solidFill>
                <a:latin typeface="Arial"/>
                <a:cs typeface="Arial"/>
              </a:rPr>
              <a:t>80333 Munich Germany</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+49 </a:t>
            </a:r>
            <a:r>
              <a:rPr lang="en-US" sz="700" spc="10" noProof="0" dirty="0">
                <a:solidFill>
                  <a:srgbClr val="201C80"/>
                </a:solidFill>
                <a:latin typeface="Arial"/>
                <a:cs typeface="Arial"/>
              </a:rPr>
              <a:t>89 </a:t>
            </a:r>
            <a:r>
              <a:rPr lang="en-US" sz="700" spc="15" noProof="0" dirty="0">
                <a:solidFill>
                  <a:srgbClr val="201C80"/>
                </a:solidFill>
                <a:latin typeface="Arial"/>
                <a:cs typeface="Arial"/>
              </a:rPr>
              <a:t>904</a:t>
            </a:r>
            <a:r>
              <a:rPr lang="en-US" sz="700" spc="35" noProof="0" dirty="0">
                <a:solidFill>
                  <a:srgbClr val="201C80"/>
                </a:solidFill>
                <a:latin typeface="Arial"/>
                <a:cs typeface="Arial"/>
              </a:rPr>
              <a:t> </a:t>
            </a:r>
            <a:r>
              <a:rPr lang="en-US" sz="700" spc="-10" noProof="0" dirty="0">
                <a:solidFill>
                  <a:srgbClr val="201C80"/>
                </a:solidFill>
                <a:latin typeface="Arial"/>
                <a:cs typeface="Arial"/>
              </a:rPr>
              <a:t>11 710</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48">
                  <a:extLst>
                    <a:ext uri="{A12FA001-AC4F-418D-AE19-62706E023703}">
                      <ahyp:hlinkClr xmlns:ahyp="http://schemas.microsoft.com/office/drawing/2018/hyperlinkcolor" val="tx"/>
                    </a:ext>
                  </a:extLst>
                </a:hlinkClick>
              </a:rPr>
              <a:t>munich@hoyngrokh.com</a:t>
            </a:r>
            <a:endParaRPr lang="en-US" sz="700" noProof="0" dirty="0">
              <a:solidFill>
                <a:srgbClr val="201C80"/>
              </a:solidFill>
              <a:latin typeface="Arial"/>
              <a:cs typeface="Arial"/>
            </a:endParaRPr>
          </a:p>
        </p:txBody>
      </p:sp>
      <p:sp>
        <p:nvSpPr>
          <p:cNvPr id="47" name="object 43">
            <a:extLst>
              <a:ext uri="{FF2B5EF4-FFF2-40B4-BE49-F238E27FC236}">
                <a16:creationId xmlns:a16="http://schemas.microsoft.com/office/drawing/2014/main" id="{4770CB88-9229-4B5B-B6BB-5094E062A238}"/>
              </a:ext>
            </a:extLst>
          </p:cNvPr>
          <p:cNvSpPr txBox="1"/>
          <p:nvPr userDrawn="1"/>
        </p:nvSpPr>
        <p:spPr>
          <a:xfrm>
            <a:off x="7319920" y="1721881"/>
            <a:ext cx="1404620" cy="688009"/>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PARIS</a:t>
            </a:r>
            <a:endParaRPr lang="en-US" sz="800" noProof="0" dirty="0">
              <a:solidFill>
                <a:srgbClr val="201C80"/>
              </a:solidFill>
              <a:latin typeface="Arial"/>
              <a:cs typeface="Arial"/>
            </a:endParaRPr>
          </a:p>
          <a:p>
            <a:pPr marL="38100" marR="203835">
              <a:lnSpc>
                <a:spcPct val="90000"/>
              </a:lnSpc>
              <a:spcBef>
                <a:spcPts val="284"/>
              </a:spcBef>
            </a:pPr>
            <a:r>
              <a:rPr lang="en-US" sz="700" noProof="0" dirty="0">
                <a:solidFill>
                  <a:srgbClr val="201C80"/>
                </a:solidFill>
                <a:latin typeface="Arial"/>
                <a:cs typeface="Arial"/>
              </a:rPr>
              <a:t>33, rue Vivienne</a:t>
            </a:r>
            <a:r>
              <a:rPr lang="en-US" sz="700" spc="20" noProof="0" dirty="0">
                <a:solidFill>
                  <a:srgbClr val="201C80"/>
                </a:solidFill>
                <a:latin typeface="Arial"/>
                <a:cs typeface="Arial"/>
              </a:rPr>
              <a:t> </a:t>
            </a:r>
            <a:r>
              <a:rPr lang="en-US" sz="700" spc="15" noProof="0" dirty="0">
                <a:solidFill>
                  <a:srgbClr val="201C80"/>
                </a:solidFill>
                <a:latin typeface="Arial"/>
                <a:cs typeface="Arial"/>
              </a:rPr>
              <a:t>         75002 Paris               </a:t>
            </a:r>
            <a:r>
              <a:rPr lang="en-US" sz="700" spc="20" noProof="0" dirty="0">
                <a:solidFill>
                  <a:srgbClr val="201C80"/>
                </a:solidFill>
                <a:latin typeface="Arial"/>
                <a:cs typeface="Arial"/>
              </a:rPr>
              <a:t>France</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+33 </a:t>
            </a:r>
            <a:r>
              <a:rPr lang="en-US" sz="700" spc="10" noProof="0" dirty="0">
                <a:solidFill>
                  <a:srgbClr val="201C80"/>
                </a:solidFill>
                <a:latin typeface="Arial"/>
                <a:cs typeface="Arial"/>
              </a:rPr>
              <a:t>1 </a:t>
            </a:r>
            <a:r>
              <a:rPr lang="en-US" sz="700" spc="15" noProof="0" dirty="0">
                <a:solidFill>
                  <a:srgbClr val="201C80"/>
                </a:solidFill>
                <a:latin typeface="Arial"/>
                <a:cs typeface="Arial"/>
              </a:rPr>
              <a:t>40 69</a:t>
            </a:r>
            <a:r>
              <a:rPr lang="en-US" sz="700" spc="35" noProof="0" dirty="0">
                <a:solidFill>
                  <a:srgbClr val="201C80"/>
                </a:solidFill>
                <a:latin typeface="Arial"/>
                <a:cs typeface="Arial"/>
              </a:rPr>
              <a:t> </a:t>
            </a:r>
            <a:r>
              <a:rPr lang="en-US" sz="700" spc="-10" noProof="0" dirty="0">
                <a:solidFill>
                  <a:srgbClr val="201C80"/>
                </a:solidFill>
                <a:latin typeface="Arial"/>
                <a:cs typeface="Arial"/>
              </a:rPr>
              <a:t>01 69</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49">
                  <a:extLst>
                    <a:ext uri="{A12FA001-AC4F-418D-AE19-62706E023703}">
                      <ahyp:hlinkClr xmlns:ahyp="http://schemas.microsoft.com/office/drawing/2018/hyperlinkcolor" val="tx"/>
                    </a:ext>
                  </a:extLst>
                </a:hlinkClick>
              </a:rPr>
              <a:t>paris@hoyngrokh.com</a:t>
            </a:r>
            <a:endParaRPr lang="en-US" sz="700" noProof="0" dirty="0">
              <a:solidFill>
                <a:srgbClr val="201C80"/>
              </a:solidFill>
              <a:latin typeface="Arial"/>
              <a:cs typeface="Arial"/>
            </a:endParaRPr>
          </a:p>
        </p:txBody>
      </p:sp>
    </p:spTree>
    <p:extLst>
      <p:ext uri="{BB962C8B-B14F-4D97-AF65-F5344CB8AC3E}">
        <p14:creationId xmlns:p14="http://schemas.microsoft.com/office/powerpoint/2010/main" val="130161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 OFFICE">
    <p:spTree>
      <p:nvGrpSpPr>
        <p:cNvPr id="1" name=""/>
        <p:cNvGrpSpPr/>
        <p:nvPr/>
      </p:nvGrpSpPr>
      <p:grpSpPr>
        <a:xfrm>
          <a:off x="0" y="0"/>
          <a:ext cx="0" cy="0"/>
          <a:chOff x="0" y="0"/>
          <a:chExt cx="0" cy="0"/>
        </a:xfrm>
      </p:grpSpPr>
      <p:sp>
        <p:nvSpPr>
          <p:cNvPr id="44" name="Espace réservé du texte 43">
            <a:extLst>
              <a:ext uri="{FF2B5EF4-FFF2-40B4-BE49-F238E27FC236}">
                <a16:creationId xmlns:a16="http://schemas.microsoft.com/office/drawing/2014/main" id="{005DE07B-E778-4943-9DA8-382B5BE27EFD}"/>
              </a:ext>
            </a:extLst>
          </p:cNvPr>
          <p:cNvSpPr>
            <a:spLocks noGrp="1"/>
          </p:cNvSpPr>
          <p:nvPr>
            <p:ph type="body" sz="quarter" idx="10" hasCustomPrompt="1"/>
          </p:nvPr>
        </p:nvSpPr>
        <p:spPr>
          <a:xfrm>
            <a:off x="2133600" y="251153"/>
            <a:ext cx="1930400" cy="648000"/>
          </a:xfrm>
          <a:prstGeom prst="rect">
            <a:avLst/>
          </a:prstGeom>
        </p:spPr>
        <p:txBody>
          <a:bodyPr lIns="0" rIns="0">
            <a:noAutofit/>
          </a:bodyPr>
          <a:lstStyle>
            <a:lvl1pPr marL="0" indent="0">
              <a:buNone/>
              <a:defRPr sz="950">
                <a:solidFill>
                  <a:srgbClr val="201C80"/>
                </a:solidFill>
              </a:defRPr>
            </a:lvl1pPr>
          </a:lstStyle>
          <a:p>
            <a:pPr lvl="0"/>
            <a:r>
              <a:rPr lang="en-US" noProof="0" dirty="0"/>
              <a:t>Section title</a:t>
            </a:r>
          </a:p>
        </p:txBody>
      </p:sp>
      <p:sp>
        <p:nvSpPr>
          <p:cNvPr id="46" name="Espace réservé du texte 43">
            <a:extLst>
              <a:ext uri="{FF2B5EF4-FFF2-40B4-BE49-F238E27FC236}">
                <a16:creationId xmlns:a16="http://schemas.microsoft.com/office/drawing/2014/main" id="{26A04EAA-84AE-4EC5-8182-D0CE9213752C}"/>
              </a:ext>
            </a:extLst>
          </p:cNvPr>
          <p:cNvSpPr>
            <a:spLocks noGrp="1"/>
          </p:cNvSpPr>
          <p:nvPr>
            <p:ph type="body" sz="quarter" idx="11" hasCustomPrompt="1"/>
          </p:nvPr>
        </p:nvSpPr>
        <p:spPr>
          <a:xfrm>
            <a:off x="1752599" y="251153"/>
            <a:ext cx="243681" cy="146194"/>
          </a:xfrm>
          <a:prstGeom prst="rect">
            <a:avLst/>
          </a:prstGeom>
        </p:spPr>
        <p:txBody>
          <a:bodyPr lIns="0" rIns="0">
            <a:noAutofit/>
          </a:bodyPr>
          <a:lstStyle>
            <a:lvl1pPr marL="0" indent="0" algn="r">
              <a:buNone/>
              <a:defRPr sz="950" b="1">
                <a:solidFill>
                  <a:srgbClr val="201C80"/>
                </a:solidFill>
              </a:defRPr>
            </a:lvl1pPr>
          </a:lstStyle>
          <a:p>
            <a:pPr lvl="0"/>
            <a:r>
              <a:rPr lang="en-US" noProof="0"/>
              <a:t>N°</a:t>
            </a:r>
          </a:p>
        </p:txBody>
      </p:sp>
      <p:sp>
        <p:nvSpPr>
          <p:cNvPr id="47" name="Espace réservé du texte 43">
            <a:extLst>
              <a:ext uri="{FF2B5EF4-FFF2-40B4-BE49-F238E27FC236}">
                <a16:creationId xmlns:a16="http://schemas.microsoft.com/office/drawing/2014/main" id="{62005BBC-F555-4E00-BE34-D6E6A3DEAE35}"/>
              </a:ext>
            </a:extLst>
          </p:cNvPr>
          <p:cNvSpPr>
            <a:spLocks noGrp="1"/>
          </p:cNvSpPr>
          <p:nvPr>
            <p:ph type="body" sz="quarter" idx="12" hasCustomPrompt="1"/>
          </p:nvPr>
        </p:nvSpPr>
        <p:spPr>
          <a:xfrm>
            <a:off x="2133600" y="884058"/>
            <a:ext cx="1930400" cy="648000"/>
          </a:xfrm>
          <a:prstGeom prst="rect">
            <a:avLst/>
          </a:prstGeom>
        </p:spPr>
        <p:txBody>
          <a:bodyPr lIns="0" rIns="0">
            <a:noAutofit/>
          </a:bodyPr>
          <a:lstStyle>
            <a:lvl1pPr marL="0" indent="0">
              <a:buNone/>
              <a:defRPr sz="950">
                <a:solidFill>
                  <a:srgbClr val="201C80"/>
                </a:solidFill>
              </a:defRPr>
            </a:lvl1pPr>
          </a:lstStyle>
          <a:p>
            <a:pPr lvl="0"/>
            <a:r>
              <a:rPr lang="en-US" noProof="0" dirty="0"/>
              <a:t>Section title</a:t>
            </a:r>
          </a:p>
        </p:txBody>
      </p:sp>
      <p:sp>
        <p:nvSpPr>
          <p:cNvPr id="48" name="Espace réservé du texte 43">
            <a:extLst>
              <a:ext uri="{FF2B5EF4-FFF2-40B4-BE49-F238E27FC236}">
                <a16:creationId xmlns:a16="http://schemas.microsoft.com/office/drawing/2014/main" id="{744CDC71-A273-4A62-88F4-B3DF637EE543}"/>
              </a:ext>
            </a:extLst>
          </p:cNvPr>
          <p:cNvSpPr>
            <a:spLocks noGrp="1"/>
          </p:cNvSpPr>
          <p:nvPr>
            <p:ph type="body" sz="quarter" idx="13" hasCustomPrompt="1"/>
          </p:nvPr>
        </p:nvSpPr>
        <p:spPr>
          <a:xfrm>
            <a:off x="1752599" y="884058"/>
            <a:ext cx="243681" cy="146194"/>
          </a:xfrm>
          <a:prstGeom prst="rect">
            <a:avLst/>
          </a:prstGeom>
        </p:spPr>
        <p:txBody>
          <a:bodyPr lIns="0" rIns="0">
            <a:noAutofit/>
          </a:bodyPr>
          <a:lstStyle>
            <a:lvl1pPr marL="0" indent="0" algn="r">
              <a:buNone/>
              <a:defRPr sz="950" b="1">
                <a:solidFill>
                  <a:srgbClr val="201C80"/>
                </a:solidFill>
              </a:defRPr>
            </a:lvl1pPr>
          </a:lstStyle>
          <a:p>
            <a:pPr lvl="0"/>
            <a:r>
              <a:rPr lang="en-US" noProof="0"/>
              <a:t>N°</a:t>
            </a:r>
          </a:p>
        </p:txBody>
      </p:sp>
      <p:sp>
        <p:nvSpPr>
          <p:cNvPr id="49" name="Espace réservé du texte 43">
            <a:extLst>
              <a:ext uri="{FF2B5EF4-FFF2-40B4-BE49-F238E27FC236}">
                <a16:creationId xmlns:a16="http://schemas.microsoft.com/office/drawing/2014/main" id="{530BDA3A-DF64-40B7-BEFC-F71F604D45F6}"/>
              </a:ext>
            </a:extLst>
          </p:cNvPr>
          <p:cNvSpPr>
            <a:spLocks noGrp="1"/>
          </p:cNvSpPr>
          <p:nvPr>
            <p:ph type="body" sz="quarter" idx="14" hasCustomPrompt="1"/>
          </p:nvPr>
        </p:nvSpPr>
        <p:spPr>
          <a:xfrm>
            <a:off x="2133600" y="1516963"/>
            <a:ext cx="1930400" cy="648000"/>
          </a:xfrm>
          <a:prstGeom prst="rect">
            <a:avLst/>
          </a:prstGeom>
        </p:spPr>
        <p:txBody>
          <a:bodyPr lIns="0" rIns="0">
            <a:noAutofit/>
          </a:bodyPr>
          <a:lstStyle>
            <a:lvl1pPr marL="0" indent="0">
              <a:buNone/>
              <a:defRPr sz="950">
                <a:solidFill>
                  <a:srgbClr val="201C80"/>
                </a:solidFill>
              </a:defRPr>
            </a:lvl1pPr>
          </a:lstStyle>
          <a:p>
            <a:pPr lvl="0"/>
            <a:r>
              <a:rPr lang="en-US" noProof="0" dirty="0"/>
              <a:t>Section title</a:t>
            </a:r>
          </a:p>
        </p:txBody>
      </p:sp>
      <p:sp>
        <p:nvSpPr>
          <p:cNvPr id="50" name="Espace réservé du texte 43">
            <a:extLst>
              <a:ext uri="{FF2B5EF4-FFF2-40B4-BE49-F238E27FC236}">
                <a16:creationId xmlns:a16="http://schemas.microsoft.com/office/drawing/2014/main" id="{69DEC118-3659-40D1-9369-BB6659183485}"/>
              </a:ext>
            </a:extLst>
          </p:cNvPr>
          <p:cNvSpPr>
            <a:spLocks noGrp="1"/>
          </p:cNvSpPr>
          <p:nvPr>
            <p:ph type="body" sz="quarter" idx="15" hasCustomPrompt="1"/>
          </p:nvPr>
        </p:nvSpPr>
        <p:spPr>
          <a:xfrm>
            <a:off x="1752599" y="1516964"/>
            <a:ext cx="243681" cy="146194"/>
          </a:xfrm>
          <a:prstGeom prst="rect">
            <a:avLst/>
          </a:prstGeom>
        </p:spPr>
        <p:txBody>
          <a:bodyPr lIns="0" rIns="0">
            <a:noAutofit/>
          </a:bodyPr>
          <a:lstStyle>
            <a:lvl1pPr marL="0" indent="0" algn="r">
              <a:buNone/>
              <a:defRPr sz="950" b="1">
                <a:solidFill>
                  <a:srgbClr val="201C80"/>
                </a:solidFill>
              </a:defRPr>
            </a:lvl1pPr>
          </a:lstStyle>
          <a:p>
            <a:pPr lvl="0"/>
            <a:r>
              <a:rPr lang="en-US" noProof="0"/>
              <a:t>N°</a:t>
            </a:r>
          </a:p>
        </p:txBody>
      </p:sp>
      <p:sp>
        <p:nvSpPr>
          <p:cNvPr id="51" name="Espace réservé du texte 43">
            <a:extLst>
              <a:ext uri="{FF2B5EF4-FFF2-40B4-BE49-F238E27FC236}">
                <a16:creationId xmlns:a16="http://schemas.microsoft.com/office/drawing/2014/main" id="{9F063A26-39CF-48E7-A498-68F4DAB769C0}"/>
              </a:ext>
            </a:extLst>
          </p:cNvPr>
          <p:cNvSpPr>
            <a:spLocks noGrp="1"/>
          </p:cNvSpPr>
          <p:nvPr>
            <p:ph type="body" sz="quarter" idx="16" hasCustomPrompt="1"/>
          </p:nvPr>
        </p:nvSpPr>
        <p:spPr>
          <a:xfrm>
            <a:off x="4488253" y="251153"/>
            <a:ext cx="1930400" cy="648000"/>
          </a:xfrm>
          <a:prstGeom prst="rect">
            <a:avLst/>
          </a:prstGeom>
        </p:spPr>
        <p:txBody>
          <a:bodyPr lIns="0" rIns="0">
            <a:noAutofit/>
          </a:bodyPr>
          <a:lstStyle>
            <a:lvl1pPr marL="0" indent="0">
              <a:buNone/>
              <a:defRPr sz="950">
                <a:solidFill>
                  <a:srgbClr val="201C80"/>
                </a:solidFill>
              </a:defRPr>
            </a:lvl1pPr>
          </a:lstStyle>
          <a:p>
            <a:pPr lvl="0"/>
            <a:r>
              <a:rPr lang="en-US" noProof="0" dirty="0"/>
              <a:t>Section title</a:t>
            </a:r>
          </a:p>
        </p:txBody>
      </p:sp>
      <p:sp>
        <p:nvSpPr>
          <p:cNvPr id="52" name="Espace réservé du texte 43">
            <a:extLst>
              <a:ext uri="{FF2B5EF4-FFF2-40B4-BE49-F238E27FC236}">
                <a16:creationId xmlns:a16="http://schemas.microsoft.com/office/drawing/2014/main" id="{EC885D96-8C3B-40F5-AB48-CD601E7C9FC0}"/>
              </a:ext>
            </a:extLst>
          </p:cNvPr>
          <p:cNvSpPr>
            <a:spLocks noGrp="1"/>
          </p:cNvSpPr>
          <p:nvPr>
            <p:ph type="body" sz="quarter" idx="17" hasCustomPrompt="1"/>
          </p:nvPr>
        </p:nvSpPr>
        <p:spPr>
          <a:xfrm>
            <a:off x="4107252" y="251154"/>
            <a:ext cx="243681" cy="146194"/>
          </a:xfrm>
          <a:prstGeom prst="rect">
            <a:avLst/>
          </a:prstGeom>
        </p:spPr>
        <p:txBody>
          <a:bodyPr lIns="0" rIns="0">
            <a:noAutofit/>
          </a:bodyPr>
          <a:lstStyle>
            <a:lvl1pPr marL="0" indent="0" algn="r">
              <a:buNone/>
              <a:defRPr sz="950" b="1">
                <a:solidFill>
                  <a:srgbClr val="201C80"/>
                </a:solidFill>
              </a:defRPr>
            </a:lvl1pPr>
          </a:lstStyle>
          <a:p>
            <a:pPr lvl="0"/>
            <a:r>
              <a:rPr lang="en-US" noProof="0"/>
              <a:t>N°</a:t>
            </a:r>
          </a:p>
        </p:txBody>
      </p:sp>
      <p:sp>
        <p:nvSpPr>
          <p:cNvPr id="53" name="Espace réservé du texte 43">
            <a:extLst>
              <a:ext uri="{FF2B5EF4-FFF2-40B4-BE49-F238E27FC236}">
                <a16:creationId xmlns:a16="http://schemas.microsoft.com/office/drawing/2014/main" id="{B0C42443-0802-474A-B593-200FC2612D3E}"/>
              </a:ext>
            </a:extLst>
          </p:cNvPr>
          <p:cNvSpPr>
            <a:spLocks noGrp="1"/>
          </p:cNvSpPr>
          <p:nvPr>
            <p:ph type="body" sz="quarter" idx="18" hasCustomPrompt="1"/>
          </p:nvPr>
        </p:nvSpPr>
        <p:spPr>
          <a:xfrm>
            <a:off x="4488253" y="884058"/>
            <a:ext cx="1930400" cy="648000"/>
          </a:xfrm>
          <a:prstGeom prst="rect">
            <a:avLst/>
          </a:prstGeom>
        </p:spPr>
        <p:txBody>
          <a:bodyPr lIns="0" rIns="0">
            <a:noAutofit/>
          </a:bodyPr>
          <a:lstStyle>
            <a:lvl1pPr marL="0" indent="0">
              <a:buNone/>
              <a:defRPr sz="950">
                <a:solidFill>
                  <a:srgbClr val="201C80"/>
                </a:solidFill>
              </a:defRPr>
            </a:lvl1pPr>
          </a:lstStyle>
          <a:p>
            <a:pPr lvl="0"/>
            <a:r>
              <a:rPr lang="en-US" noProof="0" dirty="0"/>
              <a:t>Section title</a:t>
            </a:r>
          </a:p>
        </p:txBody>
      </p:sp>
      <p:sp>
        <p:nvSpPr>
          <p:cNvPr id="54" name="Espace réservé du texte 43">
            <a:extLst>
              <a:ext uri="{FF2B5EF4-FFF2-40B4-BE49-F238E27FC236}">
                <a16:creationId xmlns:a16="http://schemas.microsoft.com/office/drawing/2014/main" id="{41B98152-94F0-4975-B6BB-B04538A31DD2}"/>
              </a:ext>
            </a:extLst>
          </p:cNvPr>
          <p:cNvSpPr>
            <a:spLocks noGrp="1"/>
          </p:cNvSpPr>
          <p:nvPr>
            <p:ph type="body" sz="quarter" idx="19" hasCustomPrompt="1"/>
          </p:nvPr>
        </p:nvSpPr>
        <p:spPr>
          <a:xfrm>
            <a:off x="4107252" y="884058"/>
            <a:ext cx="243681" cy="146194"/>
          </a:xfrm>
          <a:prstGeom prst="rect">
            <a:avLst/>
          </a:prstGeom>
        </p:spPr>
        <p:txBody>
          <a:bodyPr lIns="0" rIns="0">
            <a:noAutofit/>
          </a:bodyPr>
          <a:lstStyle>
            <a:lvl1pPr marL="0" indent="0" algn="r">
              <a:buNone/>
              <a:defRPr sz="950" b="1">
                <a:solidFill>
                  <a:srgbClr val="201C80"/>
                </a:solidFill>
              </a:defRPr>
            </a:lvl1pPr>
          </a:lstStyle>
          <a:p>
            <a:pPr lvl="0"/>
            <a:r>
              <a:rPr lang="en-US" noProof="0"/>
              <a:t>N°</a:t>
            </a:r>
          </a:p>
        </p:txBody>
      </p:sp>
      <p:sp>
        <p:nvSpPr>
          <p:cNvPr id="55" name="Espace réservé du texte 43">
            <a:extLst>
              <a:ext uri="{FF2B5EF4-FFF2-40B4-BE49-F238E27FC236}">
                <a16:creationId xmlns:a16="http://schemas.microsoft.com/office/drawing/2014/main" id="{91A62F6E-10D2-4829-9D5F-DAB73AA08E64}"/>
              </a:ext>
            </a:extLst>
          </p:cNvPr>
          <p:cNvSpPr>
            <a:spLocks noGrp="1"/>
          </p:cNvSpPr>
          <p:nvPr>
            <p:ph type="body" sz="quarter" idx="20" hasCustomPrompt="1"/>
          </p:nvPr>
        </p:nvSpPr>
        <p:spPr>
          <a:xfrm>
            <a:off x="4488253" y="1516963"/>
            <a:ext cx="1930400" cy="648000"/>
          </a:xfrm>
          <a:prstGeom prst="rect">
            <a:avLst/>
          </a:prstGeom>
        </p:spPr>
        <p:txBody>
          <a:bodyPr lIns="0" rIns="0">
            <a:noAutofit/>
          </a:bodyPr>
          <a:lstStyle>
            <a:lvl1pPr marL="0" indent="0">
              <a:buNone/>
              <a:defRPr sz="950">
                <a:solidFill>
                  <a:srgbClr val="201C80"/>
                </a:solidFill>
              </a:defRPr>
            </a:lvl1pPr>
          </a:lstStyle>
          <a:p>
            <a:pPr lvl="0"/>
            <a:r>
              <a:rPr lang="en-US" noProof="0" dirty="0"/>
              <a:t>Section title</a:t>
            </a:r>
          </a:p>
        </p:txBody>
      </p:sp>
      <p:sp>
        <p:nvSpPr>
          <p:cNvPr id="56" name="Espace réservé du texte 43">
            <a:extLst>
              <a:ext uri="{FF2B5EF4-FFF2-40B4-BE49-F238E27FC236}">
                <a16:creationId xmlns:a16="http://schemas.microsoft.com/office/drawing/2014/main" id="{124D7D3B-9BED-4584-9D94-53C1D8F3D027}"/>
              </a:ext>
            </a:extLst>
          </p:cNvPr>
          <p:cNvSpPr>
            <a:spLocks noGrp="1"/>
          </p:cNvSpPr>
          <p:nvPr>
            <p:ph type="body" sz="quarter" idx="21" hasCustomPrompt="1"/>
          </p:nvPr>
        </p:nvSpPr>
        <p:spPr>
          <a:xfrm>
            <a:off x="4107252" y="1516964"/>
            <a:ext cx="243681" cy="146194"/>
          </a:xfrm>
          <a:prstGeom prst="rect">
            <a:avLst/>
          </a:prstGeom>
        </p:spPr>
        <p:txBody>
          <a:bodyPr lIns="0" rIns="0">
            <a:noAutofit/>
          </a:bodyPr>
          <a:lstStyle>
            <a:lvl1pPr marL="0" indent="0" algn="r">
              <a:buNone/>
              <a:defRPr sz="950" b="1">
                <a:solidFill>
                  <a:srgbClr val="201C80"/>
                </a:solidFill>
              </a:defRPr>
            </a:lvl1pPr>
          </a:lstStyle>
          <a:p>
            <a:pPr lvl="0"/>
            <a:r>
              <a:rPr lang="en-US" noProof="0"/>
              <a:t>N°</a:t>
            </a:r>
          </a:p>
        </p:txBody>
      </p:sp>
      <p:sp>
        <p:nvSpPr>
          <p:cNvPr id="57" name="Espace réservé du texte 43">
            <a:extLst>
              <a:ext uri="{FF2B5EF4-FFF2-40B4-BE49-F238E27FC236}">
                <a16:creationId xmlns:a16="http://schemas.microsoft.com/office/drawing/2014/main" id="{420792CC-E918-46DA-9E61-41429EB9B18C}"/>
              </a:ext>
            </a:extLst>
          </p:cNvPr>
          <p:cNvSpPr>
            <a:spLocks noGrp="1"/>
          </p:cNvSpPr>
          <p:nvPr>
            <p:ph type="body" sz="quarter" idx="22" hasCustomPrompt="1"/>
          </p:nvPr>
        </p:nvSpPr>
        <p:spPr>
          <a:xfrm>
            <a:off x="6844208" y="251153"/>
            <a:ext cx="1930400" cy="648000"/>
          </a:xfrm>
          <a:prstGeom prst="rect">
            <a:avLst/>
          </a:prstGeom>
        </p:spPr>
        <p:txBody>
          <a:bodyPr lIns="0" rIns="0">
            <a:noAutofit/>
          </a:bodyPr>
          <a:lstStyle>
            <a:lvl1pPr marL="0" indent="0">
              <a:buNone/>
              <a:defRPr sz="950">
                <a:solidFill>
                  <a:srgbClr val="201C80"/>
                </a:solidFill>
              </a:defRPr>
            </a:lvl1pPr>
          </a:lstStyle>
          <a:p>
            <a:pPr lvl="0"/>
            <a:r>
              <a:rPr lang="en-US" noProof="0" dirty="0"/>
              <a:t>Section title</a:t>
            </a:r>
          </a:p>
        </p:txBody>
      </p:sp>
      <p:sp>
        <p:nvSpPr>
          <p:cNvPr id="58" name="Espace réservé du texte 43">
            <a:extLst>
              <a:ext uri="{FF2B5EF4-FFF2-40B4-BE49-F238E27FC236}">
                <a16:creationId xmlns:a16="http://schemas.microsoft.com/office/drawing/2014/main" id="{0874E26E-F942-4FA5-83D5-A2444CAC6103}"/>
              </a:ext>
            </a:extLst>
          </p:cNvPr>
          <p:cNvSpPr>
            <a:spLocks noGrp="1"/>
          </p:cNvSpPr>
          <p:nvPr>
            <p:ph type="body" sz="quarter" idx="23" hasCustomPrompt="1"/>
          </p:nvPr>
        </p:nvSpPr>
        <p:spPr>
          <a:xfrm>
            <a:off x="6463207" y="251154"/>
            <a:ext cx="243681" cy="146194"/>
          </a:xfrm>
          <a:prstGeom prst="rect">
            <a:avLst/>
          </a:prstGeom>
        </p:spPr>
        <p:txBody>
          <a:bodyPr lIns="0" rIns="0">
            <a:noAutofit/>
          </a:bodyPr>
          <a:lstStyle>
            <a:lvl1pPr marL="0" indent="0" algn="r">
              <a:buNone/>
              <a:defRPr sz="950" b="1">
                <a:solidFill>
                  <a:srgbClr val="201C80"/>
                </a:solidFill>
              </a:defRPr>
            </a:lvl1pPr>
          </a:lstStyle>
          <a:p>
            <a:pPr lvl="0"/>
            <a:r>
              <a:rPr lang="en-US" noProof="0"/>
              <a:t>N°</a:t>
            </a:r>
          </a:p>
        </p:txBody>
      </p:sp>
      <p:sp>
        <p:nvSpPr>
          <p:cNvPr id="59" name="Espace réservé du texte 43">
            <a:extLst>
              <a:ext uri="{FF2B5EF4-FFF2-40B4-BE49-F238E27FC236}">
                <a16:creationId xmlns:a16="http://schemas.microsoft.com/office/drawing/2014/main" id="{AB138723-0AF9-4072-B559-AB0FFD9C9D19}"/>
              </a:ext>
            </a:extLst>
          </p:cNvPr>
          <p:cNvSpPr>
            <a:spLocks noGrp="1"/>
          </p:cNvSpPr>
          <p:nvPr>
            <p:ph type="body" sz="quarter" idx="24" hasCustomPrompt="1"/>
          </p:nvPr>
        </p:nvSpPr>
        <p:spPr>
          <a:xfrm>
            <a:off x="6844208" y="884058"/>
            <a:ext cx="1930400" cy="648000"/>
          </a:xfrm>
          <a:prstGeom prst="rect">
            <a:avLst/>
          </a:prstGeom>
        </p:spPr>
        <p:txBody>
          <a:bodyPr lIns="0" rIns="0">
            <a:noAutofit/>
          </a:bodyPr>
          <a:lstStyle>
            <a:lvl1pPr marL="0" indent="0">
              <a:buNone/>
              <a:defRPr sz="950">
                <a:solidFill>
                  <a:srgbClr val="201C80"/>
                </a:solidFill>
              </a:defRPr>
            </a:lvl1pPr>
          </a:lstStyle>
          <a:p>
            <a:pPr lvl="0"/>
            <a:r>
              <a:rPr lang="en-US" noProof="0" dirty="0"/>
              <a:t>Section title</a:t>
            </a:r>
          </a:p>
        </p:txBody>
      </p:sp>
      <p:sp>
        <p:nvSpPr>
          <p:cNvPr id="60" name="Espace réservé du texte 43">
            <a:extLst>
              <a:ext uri="{FF2B5EF4-FFF2-40B4-BE49-F238E27FC236}">
                <a16:creationId xmlns:a16="http://schemas.microsoft.com/office/drawing/2014/main" id="{B05A6A32-5ADC-4E97-B8E0-B11C214D8EFD}"/>
              </a:ext>
            </a:extLst>
          </p:cNvPr>
          <p:cNvSpPr>
            <a:spLocks noGrp="1"/>
          </p:cNvSpPr>
          <p:nvPr>
            <p:ph type="body" sz="quarter" idx="25" hasCustomPrompt="1"/>
          </p:nvPr>
        </p:nvSpPr>
        <p:spPr>
          <a:xfrm>
            <a:off x="6463207" y="884058"/>
            <a:ext cx="243681" cy="146194"/>
          </a:xfrm>
          <a:prstGeom prst="rect">
            <a:avLst/>
          </a:prstGeom>
        </p:spPr>
        <p:txBody>
          <a:bodyPr lIns="0" rIns="0">
            <a:noAutofit/>
          </a:bodyPr>
          <a:lstStyle>
            <a:lvl1pPr marL="0" indent="0" algn="r">
              <a:buNone/>
              <a:defRPr sz="950" b="1">
                <a:solidFill>
                  <a:srgbClr val="201C80"/>
                </a:solidFill>
              </a:defRPr>
            </a:lvl1pPr>
          </a:lstStyle>
          <a:p>
            <a:pPr lvl="0"/>
            <a:r>
              <a:rPr lang="en-US" noProof="0"/>
              <a:t>N°</a:t>
            </a:r>
          </a:p>
        </p:txBody>
      </p:sp>
      <p:sp>
        <p:nvSpPr>
          <p:cNvPr id="61" name="Espace réservé du texte 43">
            <a:extLst>
              <a:ext uri="{FF2B5EF4-FFF2-40B4-BE49-F238E27FC236}">
                <a16:creationId xmlns:a16="http://schemas.microsoft.com/office/drawing/2014/main" id="{EDA8FA6F-D481-4733-80A0-87171F9D64C0}"/>
              </a:ext>
            </a:extLst>
          </p:cNvPr>
          <p:cNvSpPr>
            <a:spLocks noGrp="1"/>
          </p:cNvSpPr>
          <p:nvPr>
            <p:ph type="body" sz="quarter" idx="26" hasCustomPrompt="1"/>
          </p:nvPr>
        </p:nvSpPr>
        <p:spPr>
          <a:xfrm>
            <a:off x="6844208" y="1516963"/>
            <a:ext cx="1930400" cy="648000"/>
          </a:xfrm>
          <a:prstGeom prst="rect">
            <a:avLst/>
          </a:prstGeom>
        </p:spPr>
        <p:txBody>
          <a:bodyPr lIns="0" rIns="0">
            <a:noAutofit/>
          </a:bodyPr>
          <a:lstStyle>
            <a:lvl1pPr marL="0" indent="0">
              <a:buNone/>
              <a:defRPr sz="950">
                <a:solidFill>
                  <a:srgbClr val="201C80"/>
                </a:solidFill>
              </a:defRPr>
            </a:lvl1pPr>
          </a:lstStyle>
          <a:p>
            <a:pPr lvl="0"/>
            <a:r>
              <a:rPr lang="en-US" noProof="0" dirty="0"/>
              <a:t>Section title</a:t>
            </a:r>
          </a:p>
        </p:txBody>
      </p:sp>
      <p:sp>
        <p:nvSpPr>
          <p:cNvPr id="62" name="Espace réservé du texte 43">
            <a:extLst>
              <a:ext uri="{FF2B5EF4-FFF2-40B4-BE49-F238E27FC236}">
                <a16:creationId xmlns:a16="http://schemas.microsoft.com/office/drawing/2014/main" id="{63CB479B-80C8-4E9D-B7F2-1EA919E2CD98}"/>
              </a:ext>
            </a:extLst>
          </p:cNvPr>
          <p:cNvSpPr>
            <a:spLocks noGrp="1"/>
          </p:cNvSpPr>
          <p:nvPr>
            <p:ph type="body" sz="quarter" idx="27" hasCustomPrompt="1"/>
          </p:nvPr>
        </p:nvSpPr>
        <p:spPr>
          <a:xfrm>
            <a:off x="6463207" y="1516964"/>
            <a:ext cx="243681" cy="146194"/>
          </a:xfrm>
          <a:prstGeom prst="rect">
            <a:avLst/>
          </a:prstGeom>
        </p:spPr>
        <p:txBody>
          <a:bodyPr lIns="0" rIns="0">
            <a:noAutofit/>
          </a:bodyPr>
          <a:lstStyle>
            <a:lvl1pPr marL="0" indent="0" algn="r">
              <a:buNone/>
              <a:defRPr sz="950" b="1">
                <a:solidFill>
                  <a:srgbClr val="201C80"/>
                </a:solidFill>
              </a:defRPr>
            </a:lvl1pPr>
          </a:lstStyle>
          <a:p>
            <a:pPr lvl="0"/>
            <a:r>
              <a:rPr lang="en-US" noProof="0"/>
              <a:t>N°</a:t>
            </a:r>
          </a:p>
        </p:txBody>
      </p:sp>
      <p:sp>
        <p:nvSpPr>
          <p:cNvPr id="63" name="Espace réservé du texte 43">
            <a:extLst>
              <a:ext uri="{FF2B5EF4-FFF2-40B4-BE49-F238E27FC236}">
                <a16:creationId xmlns:a16="http://schemas.microsoft.com/office/drawing/2014/main" id="{2C60B1B3-865D-450A-BF71-5FF0F846A6F5}"/>
              </a:ext>
            </a:extLst>
          </p:cNvPr>
          <p:cNvSpPr>
            <a:spLocks noGrp="1"/>
          </p:cNvSpPr>
          <p:nvPr>
            <p:ph type="body" sz="quarter" idx="29" hasCustomPrompt="1"/>
          </p:nvPr>
        </p:nvSpPr>
        <p:spPr>
          <a:xfrm>
            <a:off x="4215308" y="2206922"/>
            <a:ext cx="4640632" cy="329063"/>
          </a:xfrm>
          <a:prstGeom prst="rect">
            <a:avLst/>
          </a:prstGeom>
        </p:spPr>
        <p:txBody>
          <a:bodyPr lIns="0" rIns="0">
            <a:noAutofit/>
          </a:bodyPr>
          <a:lstStyle>
            <a:lvl1pPr marL="0" indent="0" algn="r">
              <a:buNone/>
              <a:defRPr sz="2150" b="1">
                <a:solidFill>
                  <a:srgbClr val="201C80"/>
                </a:solidFill>
              </a:defRPr>
            </a:lvl1pPr>
          </a:lstStyle>
          <a:p>
            <a:pPr lvl="0"/>
            <a:r>
              <a:rPr lang="en-US" noProof="0" dirty="0"/>
              <a:t>TABLE OF CONTENTS</a:t>
            </a:r>
          </a:p>
        </p:txBody>
      </p:sp>
      <p:grpSp>
        <p:nvGrpSpPr>
          <p:cNvPr id="2" name="Group 1">
            <a:extLst>
              <a:ext uri="{FF2B5EF4-FFF2-40B4-BE49-F238E27FC236}">
                <a16:creationId xmlns:a16="http://schemas.microsoft.com/office/drawing/2014/main" id="{77DB5248-5372-47F4-B677-7D124AF9FE75}"/>
              </a:ext>
            </a:extLst>
          </p:cNvPr>
          <p:cNvGrpSpPr/>
          <p:nvPr userDrawn="1"/>
        </p:nvGrpSpPr>
        <p:grpSpPr>
          <a:xfrm>
            <a:off x="288061" y="2610002"/>
            <a:ext cx="8567940" cy="2246401"/>
            <a:chOff x="288061" y="2610002"/>
            <a:chExt cx="8567940" cy="2246401"/>
          </a:xfrm>
        </p:grpSpPr>
        <p:sp>
          <p:nvSpPr>
            <p:cNvPr id="99" name="object 2">
              <a:extLst>
                <a:ext uri="{FF2B5EF4-FFF2-40B4-BE49-F238E27FC236}">
                  <a16:creationId xmlns:a16="http://schemas.microsoft.com/office/drawing/2014/main" id="{75FB719F-1F96-4CAA-B0B4-EDEDFBBB5CA9}"/>
                </a:ext>
              </a:extLst>
            </p:cNvPr>
            <p:cNvSpPr/>
            <p:nvPr/>
          </p:nvSpPr>
          <p:spPr>
            <a:xfrm>
              <a:off x="8142541" y="2610002"/>
              <a:ext cx="713460" cy="70200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00" name="object 3">
              <a:extLst>
                <a:ext uri="{FF2B5EF4-FFF2-40B4-BE49-F238E27FC236}">
                  <a16:creationId xmlns:a16="http://schemas.microsoft.com/office/drawing/2014/main" id="{A8CA70DB-6630-49DF-8CFC-AF6E79403E83}"/>
                </a:ext>
              </a:extLst>
            </p:cNvPr>
            <p:cNvSpPr/>
            <p:nvPr/>
          </p:nvSpPr>
          <p:spPr>
            <a:xfrm>
              <a:off x="7357097" y="2610002"/>
              <a:ext cx="713447" cy="7020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01" name="object 4">
              <a:extLst>
                <a:ext uri="{FF2B5EF4-FFF2-40B4-BE49-F238E27FC236}">
                  <a16:creationId xmlns:a16="http://schemas.microsoft.com/office/drawing/2014/main" id="{3E9C20DB-FAC8-435B-AF6C-D41CAE21B504}"/>
                </a:ext>
              </a:extLst>
            </p:cNvPr>
            <p:cNvSpPr/>
            <p:nvPr/>
          </p:nvSpPr>
          <p:spPr>
            <a:xfrm>
              <a:off x="6571640" y="2610002"/>
              <a:ext cx="713473" cy="70200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02" name="object 5">
              <a:extLst>
                <a:ext uri="{FF2B5EF4-FFF2-40B4-BE49-F238E27FC236}">
                  <a16:creationId xmlns:a16="http://schemas.microsoft.com/office/drawing/2014/main" id="{B6F94A14-D221-4E92-AA91-F62A19F0E1BE}"/>
                </a:ext>
              </a:extLst>
            </p:cNvPr>
            <p:cNvSpPr/>
            <p:nvPr/>
          </p:nvSpPr>
          <p:spPr>
            <a:xfrm>
              <a:off x="8142541" y="3383991"/>
              <a:ext cx="713460" cy="702017"/>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03" name="object 6">
              <a:extLst>
                <a:ext uri="{FF2B5EF4-FFF2-40B4-BE49-F238E27FC236}">
                  <a16:creationId xmlns:a16="http://schemas.microsoft.com/office/drawing/2014/main" id="{9343D25F-FB95-4485-9DD4-1BB049B37B25}"/>
                </a:ext>
              </a:extLst>
            </p:cNvPr>
            <p:cNvSpPr/>
            <p:nvPr/>
          </p:nvSpPr>
          <p:spPr>
            <a:xfrm>
              <a:off x="5786196" y="2610002"/>
              <a:ext cx="713460" cy="702005"/>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04" name="object 7">
              <a:extLst>
                <a:ext uri="{FF2B5EF4-FFF2-40B4-BE49-F238E27FC236}">
                  <a16:creationId xmlns:a16="http://schemas.microsoft.com/office/drawing/2014/main" id="{E9408D36-D3E2-4C81-B5DB-F161DB3BDD28}"/>
                </a:ext>
              </a:extLst>
            </p:cNvPr>
            <p:cNvSpPr/>
            <p:nvPr/>
          </p:nvSpPr>
          <p:spPr>
            <a:xfrm>
              <a:off x="7357097" y="3383991"/>
              <a:ext cx="713447" cy="702017"/>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05" name="object 8">
              <a:extLst>
                <a:ext uri="{FF2B5EF4-FFF2-40B4-BE49-F238E27FC236}">
                  <a16:creationId xmlns:a16="http://schemas.microsoft.com/office/drawing/2014/main" id="{ABD0FFDA-CFD6-4291-B80F-37E059AE5A1B}"/>
                </a:ext>
              </a:extLst>
            </p:cNvPr>
            <p:cNvSpPr/>
            <p:nvPr/>
          </p:nvSpPr>
          <p:spPr>
            <a:xfrm>
              <a:off x="5000752" y="2610002"/>
              <a:ext cx="713460" cy="702005"/>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06" name="object 9">
              <a:extLst>
                <a:ext uri="{FF2B5EF4-FFF2-40B4-BE49-F238E27FC236}">
                  <a16:creationId xmlns:a16="http://schemas.microsoft.com/office/drawing/2014/main" id="{854F0067-EEC6-4BB8-A9F1-C99C1184DB2C}"/>
                </a:ext>
              </a:extLst>
            </p:cNvPr>
            <p:cNvSpPr/>
            <p:nvPr/>
          </p:nvSpPr>
          <p:spPr>
            <a:xfrm>
              <a:off x="6571640" y="3383991"/>
              <a:ext cx="713473" cy="702017"/>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07" name="object 10">
              <a:extLst>
                <a:ext uri="{FF2B5EF4-FFF2-40B4-BE49-F238E27FC236}">
                  <a16:creationId xmlns:a16="http://schemas.microsoft.com/office/drawing/2014/main" id="{F90979BD-7F41-44C1-8027-82C74EFFBCFC}"/>
                </a:ext>
              </a:extLst>
            </p:cNvPr>
            <p:cNvSpPr/>
            <p:nvPr/>
          </p:nvSpPr>
          <p:spPr>
            <a:xfrm>
              <a:off x="4215307" y="2610002"/>
              <a:ext cx="713460" cy="702005"/>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08" name="object 11">
              <a:extLst>
                <a:ext uri="{FF2B5EF4-FFF2-40B4-BE49-F238E27FC236}">
                  <a16:creationId xmlns:a16="http://schemas.microsoft.com/office/drawing/2014/main" id="{BB1E9565-C86F-40D4-9961-0DB0EDD791BC}"/>
                </a:ext>
              </a:extLst>
            </p:cNvPr>
            <p:cNvSpPr/>
            <p:nvPr/>
          </p:nvSpPr>
          <p:spPr>
            <a:xfrm>
              <a:off x="8142541" y="4158005"/>
              <a:ext cx="713460" cy="698398"/>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09" name="object 12">
              <a:extLst>
                <a:ext uri="{FF2B5EF4-FFF2-40B4-BE49-F238E27FC236}">
                  <a16:creationId xmlns:a16="http://schemas.microsoft.com/office/drawing/2014/main" id="{C4D120A8-6703-467B-8F74-0038DBC0EC72}"/>
                </a:ext>
              </a:extLst>
            </p:cNvPr>
            <p:cNvSpPr/>
            <p:nvPr/>
          </p:nvSpPr>
          <p:spPr>
            <a:xfrm>
              <a:off x="5786196" y="3383991"/>
              <a:ext cx="713460" cy="702017"/>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10" name="object 13">
              <a:extLst>
                <a:ext uri="{FF2B5EF4-FFF2-40B4-BE49-F238E27FC236}">
                  <a16:creationId xmlns:a16="http://schemas.microsoft.com/office/drawing/2014/main" id="{F5133AA4-4877-4CCE-82B7-463BE8251AFB}"/>
                </a:ext>
              </a:extLst>
            </p:cNvPr>
            <p:cNvSpPr/>
            <p:nvPr/>
          </p:nvSpPr>
          <p:spPr>
            <a:xfrm>
              <a:off x="3429863" y="2610002"/>
              <a:ext cx="713460" cy="702005"/>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11" name="object 14">
              <a:extLst>
                <a:ext uri="{FF2B5EF4-FFF2-40B4-BE49-F238E27FC236}">
                  <a16:creationId xmlns:a16="http://schemas.microsoft.com/office/drawing/2014/main" id="{6EB0CB35-42DB-4267-B426-0666F84DD355}"/>
                </a:ext>
              </a:extLst>
            </p:cNvPr>
            <p:cNvSpPr/>
            <p:nvPr/>
          </p:nvSpPr>
          <p:spPr>
            <a:xfrm>
              <a:off x="7357097" y="4158005"/>
              <a:ext cx="713447" cy="698398"/>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12" name="object 15">
              <a:extLst>
                <a:ext uri="{FF2B5EF4-FFF2-40B4-BE49-F238E27FC236}">
                  <a16:creationId xmlns:a16="http://schemas.microsoft.com/office/drawing/2014/main" id="{7178E268-5ECC-4839-871A-5AC55604071A}"/>
                </a:ext>
              </a:extLst>
            </p:cNvPr>
            <p:cNvSpPr/>
            <p:nvPr/>
          </p:nvSpPr>
          <p:spPr>
            <a:xfrm>
              <a:off x="5000752" y="3383991"/>
              <a:ext cx="713460" cy="702017"/>
            </a:xfrm>
            <a:prstGeom prst="rect">
              <a:avLst/>
            </a:prstGeom>
            <a:blipFill>
              <a:blip r:embed="rId15"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13" name="object 16">
              <a:extLst>
                <a:ext uri="{FF2B5EF4-FFF2-40B4-BE49-F238E27FC236}">
                  <a16:creationId xmlns:a16="http://schemas.microsoft.com/office/drawing/2014/main" id="{4CF9E453-D5E0-4080-91EB-574DDC65CB27}"/>
                </a:ext>
              </a:extLst>
            </p:cNvPr>
            <p:cNvSpPr/>
            <p:nvPr/>
          </p:nvSpPr>
          <p:spPr>
            <a:xfrm>
              <a:off x="2644406" y="2610002"/>
              <a:ext cx="713447" cy="702005"/>
            </a:xfrm>
            <a:prstGeom prst="rect">
              <a:avLst/>
            </a:prstGeom>
            <a:blipFill>
              <a:blip r:embed="rId16"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14" name="object 17">
              <a:extLst>
                <a:ext uri="{FF2B5EF4-FFF2-40B4-BE49-F238E27FC236}">
                  <a16:creationId xmlns:a16="http://schemas.microsoft.com/office/drawing/2014/main" id="{2ADC7092-0C11-4826-A2A3-BF30531102CE}"/>
                </a:ext>
              </a:extLst>
            </p:cNvPr>
            <p:cNvSpPr/>
            <p:nvPr/>
          </p:nvSpPr>
          <p:spPr>
            <a:xfrm>
              <a:off x="6571640" y="4158005"/>
              <a:ext cx="713473" cy="698398"/>
            </a:xfrm>
            <a:prstGeom prst="rect">
              <a:avLst/>
            </a:prstGeom>
            <a:blipFill>
              <a:blip r:embed="rId17"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15" name="object 18">
              <a:extLst>
                <a:ext uri="{FF2B5EF4-FFF2-40B4-BE49-F238E27FC236}">
                  <a16:creationId xmlns:a16="http://schemas.microsoft.com/office/drawing/2014/main" id="{08E8088F-74DE-4B9A-AD86-D49622EB67B5}"/>
                </a:ext>
              </a:extLst>
            </p:cNvPr>
            <p:cNvSpPr/>
            <p:nvPr/>
          </p:nvSpPr>
          <p:spPr>
            <a:xfrm>
              <a:off x="4215307" y="3383991"/>
              <a:ext cx="713460" cy="702017"/>
            </a:xfrm>
            <a:prstGeom prst="rect">
              <a:avLst/>
            </a:prstGeom>
            <a:blipFill>
              <a:blip r:embed="rId18"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16" name="object 19">
              <a:extLst>
                <a:ext uri="{FF2B5EF4-FFF2-40B4-BE49-F238E27FC236}">
                  <a16:creationId xmlns:a16="http://schemas.microsoft.com/office/drawing/2014/main" id="{011804AA-E527-443A-978E-47A3C8518152}"/>
                </a:ext>
              </a:extLst>
            </p:cNvPr>
            <p:cNvSpPr/>
            <p:nvPr/>
          </p:nvSpPr>
          <p:spPr>
            <a:xfrm>
              <a:off x="1858962" y="2610002"/>
              <a:ext cx="713447" cy="702005"/>
            </a:xfrm>
            <a:prstGeom prst="rect">
              <a:avLst/>
            </a:prstGeom>
            <a:blipFill>
              <a:blip r:embed="rId19"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17" name="object 20">
              <a:extLst>
                <a:ext uri="{FF2B5EF4-FFF2-40B4-BE49-F238E27FC236}">
                  <a16:creationId xmlns:a16="http://schemas.microsoft.com/office/drawing/2014/main" id="{DA50365C-B1FD-4321-BD88-372C8312A08B}"/>
                </a:ext>
              </a:extLst>
            </p:cNvPr>
            <p:cNvSpPr/>
            <p:nvPr/>
          </p:nvSpPr>
          <p:spPr>
            <a:xfrm>
              <a:off x="5786196" y="4158005"/>
              <a:ext cx="713460" cy="698398"/>
            </a:xfrm>
            <a:prstGeom prst="rect">
              <a:avLst/>
            </a:prstGeom>
            <a:blipFill>
              <a:blip r:embed="rId20"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18" name="object 21">
              <a:extLst>
                <a:ext uri="{FF2B5EF4-FFF2-40B4-BE49-F238E27FC236}">
                  <a16:creationId xmlns:a16="http://schemas.microsoft.com/office/drawing/2014/main" id="{A03162DC-AAFF-4782-994C-EE08C6CFD57F}"/>
                </a:ext>
              </a:extLst>
            </p:cNvPr>
            <p:cNvSpPr/>
            <p:nvPr/>
          </p:nvSpPr>
          <p:spPr>
            <a:xfrm>
              <a:off x="3429863" y="3383991"/>
              <a:ext cx="713460" cy="702017"/>
            </a:xfrm>
            <a:prstGeom prst="rect">
              <a:avLst/>
            </a:prstGeom>
            <a:blipFill>
              <a:blip r:embed="rId21"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19" name="object 22">
              <a:extLst>
                <a:ext uri="{FF2B5EF4-FFF2-40B4-BE49-F238E27FC236}">
                  <a16:creationId xmlns:a16="http://schemas.microsoft.com/office/drawing/2014/main" id="{7252049E-59F0-466F-A536-3286053006BC}"/>
                </a:ext>
              </a:extLst>
            </p:cNvPr>
            <p:cNvSpPr/>
            <p:nvPr/>
          </p:nvSpPr>
          <p:spPr>
            <a:xfrm>
              <a:off x="1073518" y="2610002"/>
              <a:ext cx="713460" cy="702005"/>
            </a:xfrm>
            <a:prstGeom prst="rect">
              <a:avLst/>
            </a:prstGeom>
            <a:blipFill>
              <a:blip r:embed="rId2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20" name="object 23">
              <a:extLst>
                <a:ext uri="{FF2B5EF4-FFF2-40B4-BE49-F238E27FC236}">
                  <a16:creationId xmlns:a16="http://schemas.microsoft.com/office/drawing/2014/main" id="{CE1B8015-83F5-483A-8074-1407A0AC46D5}"/>
                </a:ext>
              </a:extLst>
            </p:cNvPr>
            <p:cNvSpPr/>
            <p:nvPr/>
          </p:nvSpPr>
          <p:spPr>
            <a:xfrm>
              <a:off x="5000752" y="4158005"/>
              <a:ext cx="713460" cy="698398"/>
            </a:xfrm>
            <a:prstGeom prst="rect">
              <a:avLst/>
            </a:prstGeom>
            <a:blipFill>
              <a:blip r:embed="rId23"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21" name="object 24">
              <a:extLst>
                <a:ext uri="{FF2B5EF4-FFF2-40B4-BE49-F238E27FC236}">
                  <a16:creationId xmlns:a16="http://schemas.microsoft.com/office/drawing/2014/main" id="{BB3344E1-DF72-4B73-802C-100C960CD87C}"/>
                </a:ext>
              </a:extLst>
            </p:cNvPr>
            <p:cNvSpPr/>
            <p:nvPr/>
          </p:nvSpPr>
          <p:spPr>
            <a:xfrm>
              <a:off x="2644406" y="3383991"/>
              <a:ext cx="713447" cy="702017"/>
            </a:xfrm>
            <a:prstGeom prst="rect">
              <a:avLst/>
            </a:prstGeom>
            <a:blipFill>
              <a:blip r:embed="rId24"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22" name="object 25">
              <a:extLst>
                <a:ext uri="{FF2B5EF4-FFF2-40B4-BE49-F238E27FC236}">
                  <a16:creationId xmlns:a16="http://schemas.microsoft.com/office/drawing/2014/main" id="{D0B8B6CD-BC9D-4F1F-8DA3-041ED2CC5B69}"/>
                </a:ext>
              </a:extLst>
            </p:cNvPr>
            <p:cNvSpPr/>
            <p:nvPr/>
          </p:nvSpPr>
          <p:spPr>
            <a:xfrm>
              <a:off x="288061" y="2610002"/>
              <a:ext cx="713460" cy="702005"/>
            </a:xfrm>
            <a:prstGeom prst="rect">
              <a:avLst/>
            </a:prstGeom>
            <a:blipFill>
              <a:blip r:embed="rId25"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23" name="object 26">
              <a:extLst>
                <a:ext uri="{FF2B5EF4-FFF2-40B4-BE49-F238E27FC236}">
                  <a16:creationId xmlns:a16="http://schemas.microsoft.com/office/drawing/2014/main" id="{B00E1D16-CA74-4D35-908A-5B3050E52825}"/>
                </a:ext>
              </a:extLst>
            </p:cNvPr>
            <p:cNvSpPr/>
            <p:nvPr/>
          </p:nvSpPr>
          <p:spPr>
            <a:xfrm>
              <a:off x="4215307" y="4158005"/>
              <a:ext cx="713460" cy="698398"/>
            </a:xfrm>
            <a:prstGeom prst="rect">
              <a:avLst/>
            </a:prstGeom>
            <a:blipFill>
              <a:blip r:embed="rId26"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24" name="object 27">
              <a:extLst>
                <a:ext uri="{FF2B5EF4-FFF2-40B4-BE49-F238E27FC236}">
                  <a16:creationId xmlns:a16="http://schemas.microsoft.com/office/drawing/2014/main" id="{FE2884C7-DAC0-4A89-8C94-B772540264BA}"/>
                </a:ext>
              </a:extLst>
            </p:cNvPr>
            <p:cNvSpPr/>
            <p:nvPr/>
          </p:nvSpPr>
          <p:spPr>
            <a:xfrm>
              <a:off x="1858962" y="3383991"/>
              <a:ext cx="713447" cy="702017"/>
            </a:xfrm>
            <a:prstGeom prst="rect">
              <a:avLst/>
            </a:prstGeom>
            <a:blipFill>
              <a:blip r:embed="rId27"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25" name="object 28">
              <a:extLst>
                <a:ext uri="{FF2B5EF4-FFF2-40B4-BE49-F238E27FC236}">
                  <a16:creationId xmlns:a16="http://schemas.microsoft.com/office/drawing/2014/main" id="{23CA8ECD-9763-4D8C-8168-07D7D85A086C}"/>
                </a:ext>
              </a:extLst>
            </p:cNvPr>
            <p:cNvSpPr/>
            <p:nvPr/>
          </p:nvSpPr>
          <p:spPr>
            <a:xfrm>
              <a:off x="3429863" y="4158005"/>
              <a:ext cx="713460" cy="698398"/>
            </a:xfrm>
            <a:prstGeom prst="rect">
              <a:avLst/>
            </a:prstGeom>
            <a:blipFill>
              <a:blip r:embed="rId28"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26" name="object 29">
              <a:extLst>
                <a:ext uri="{FF2B5EF4-FFF2-40B4-BE49-F238E27FC236}">
                  <a16:creationId xmlns:a16="http://schemas.microsoft.com/office/drawing/2014/main" id="{9A812BE5-AAE7-41D4-8CF2-18E5AC8B069A}"/>
                </a:ext>
              </a:extLst>
            </p:cNvPr>
            <p:cNvSpPr/>
            <p:nvPr/>
          </p:nvSpPr>
          <p:spPr>
            <a:xfrm>
              <a:off x="1073518" y="3383991"/>
              <a:ext cx="713460" cy="702017"/>
            </a:xfrm>
            <a:prstGeom prst="rect">
              <a:avLst/>
            </a:prstGeom>
            <a:blipFill>
              <a:blip r:embed="rId29"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27" name="object 30">
              <a:extLst>
                <a:ext uri="{FF2B5EF4-FFF2-40B4-BE49-F238E27FC236}">
                  <a16:creationId xmlns:a16="http://schemas.microsoft.com/office/drawing/2014/main" id="{D77B5D39-05EA-4D0F-BA10-3CF77F69CC16}"/>
                </a:ext>
              </a:extLst>
            </p:cNvPr>
            <p:cNvSpPr/>
            <p:nvPr/>
          </p:nvSpPr>
          <p:spPr>
            <a:xfrm>
              <a:off x="2644406" y="4158005"/>
              <a:ext cx="713447" cy="698398"/>
            </a:xfrm>
            <a:prstGeom prst="rect">
              <a:avLst/>
            </a:prstGeom>
            <a:blipFill>
              <a:blip r:embed="rId30"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28" name="object 31">
              <a:extLst>
                <a:ext uri="{FF2B5EF4-FFF2-40B4-BE49-F238E27FC236}">
                  <a16:creationId xmlns:a16="http://schemas.microsoft.com/office/drawing/2014/main" id="{0CB71277-85B5-4201-9089-E761B0C03AAA}"/>
                </a:ext>
              </a:extLst>
            </p:cNvPr>
            <p:cNvSpPr/>
            <p:nvPr/>
          </p:nvSpPr>
          <p:spPr>
            <a:xfrm>
              <a:off x="288061" y="3383991"/>
              <a:ext cx="713460" cy="702017"/>
            </a:xfrm>
            <a:prstGeom prst="rect">
              <a:avLst/>
            </a:prstGeom>
            <a:blipFill>
              <a:blip r:embed="rId31"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29" name="object 32">
              <a:extLst>
                <a:ext uri="{FF2B5EF4-FFF2-40B4-BE49-F238E27FC236}">
                  <a16:creationId xmlns:a16="http://schemas.microsoft.com/office/drawing/2014/main" id="{00E43CED-4307-454F-8F2D-ABC56214F703}"/>
                </a:ext>
              </a:extLst>
            </p:cNvPr>
            <p:cNvSpPr/>
            <p:nvPr/>
          </p:nvSpPr>
          <p:spPr>
            <a:xfrm>
              <a:off x="1858962" y="4158005"/>
              <a:ext cx="713447" cy="698398"/>
            </a:xfrm>
            <a:prstGeom prst="rect">
              <a:avLst/>
            </a:prstGeom>
            <a:blipFill>
              <a:blip r:embed="rId3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30" name="object 33">
              <a:extLst>
                <a:ext uri="{FF2B5EF4-FFF2-40B4-BE49-F238E27FC236}">
                  <a16:creationId xmlns:a16="http://schemas.microsoft.com/office/drawing/2014/main" id="{52FE4B07-148D-4AC0-B5A5-88B27D4B7120}"/>
                </a:ext>
              </a:extLst>
            </p:cNvPr>
            <p:cNvSpPr/>
            <p:nvPr/>
          </p:nvSpPr>
          <p:spPr>
            <a:xfrm>
              <a:off x="1073518" y="4158005"/>
              <a:ext cx="713460" cy="698398"/>
            </a:xfrm>
            <a:prstGeom prst="rect">
              <a:avLst/>
            </a:prstGeom>
            <a:blipFill>
              <a:blip r:embed="rId33"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131" name="object 34">
              <a:extLst>
                <a:ext uri="{FF2B5EF4-FFF2-40B4-BE49-F238E27FC236}">
                  <a16:creationId xmlns:a16="http://schemas.microsoft.com/office/drawing/2014/main" id="{CCB8A147-758F-4FFE-B7B4-DBE3A138681D}"/>
                </a:ext>
              </a:extLst>
            </p:cNvPr>
            <p:cNvSpPr/>
            <p:nvPr/>
          </p:nvSpPr>
          <p:spPr>
            <a:xfrm>
              <a:off x="288061" y="4158005"/>
              <a:ext cx="713460" cy="698398"/>
            </a:xfrm>
            <a:prstGeom prst="rect">
              <a:avLst/>
            </a:prstGeom>
            <a:blipFill>
              <a:blip r:embed="rId34"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grpSp>
      <p:pic>
        <p:nvPicPr>
          <p:cNvPr id="3" name="Image 2">
            <a:extLst>
              <a:ext uri="{FF2B5EF4-FFF2-40B4-BE49-F238E27FC236}">
                <a16:creationId xmlns:a16="http://schemas.microsoft.com/office/drawing/2014/main" id="{8845474D-98AC-428D-E421-46AF766EB7E4}"/>
              </a:ext>
            </a:extLst>
          </p:cNvPr>
          <p:cNvPicPr>
            <a:picLocks noChangeAspect="1"/>
          </p:cNvPicPr>
          <p:nvPr userDrawn="1"/>
        </p:nvPicPr>
        <p:blipFill rotWithShape="1">
          <a:blip r:embed="rId35">
            <a:extLst>
              <a:ext uri="{28A0092B-C50C-407E-A947-70E740481C1C}">
                <a14:useLocalDpi xmlns:a14="http://schemas.microsoft.com/office/drawing/2010/main" val="0"/>
              </a:ext>
            </a:extLst>
          </a:blip>
          <a:srcRect r="60159"/>
          <a:stretch/>
        </p:blipFill>
        <p:spPr>
          <a:xfrm>
            <a:off x="288000" y="288000"/>
            <a:ext cx="723600" cy="702000"/>
          </a:xfrm>
          <a:prstGeom prst="rect">
            <a:avLst/>
          </a:prstGeom>
        </p:spPr>
      </p:pic>
    </p:spTree>
    <p:extLst>
      <p:ext uri="{BB962C8B-B14F-4D97-AF65-F5344CB8AC3E}">
        <p14:creationId xmlns:p14="http://schemas.microsoft.com/office/powerpoint/2010/main" val="84291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 OFFICE">
    <p:spTree>
      <p:nvGrpSpPr>
        <p:cNvPr id="1" name=""/>
        <p:cNvGrpSpPr/>
        <p:nvPr/>
      </p:nvGrpSpPr>
      <p:grpSpPr>
        <a:xfrm>
          <a:off x="0" y="0"/>
          <a:ext cx="0" cy="0"/>
          <a:chOff x="0" y="0"/>
          <a:chExt cx="0" cy="0"/>
        </a:xfrm>
      </p:grpSpPr>
      <p:sp>
        <p:nvSpPr>
          <p:cNvPr id="32" name="Holder 4">
            <a:extLst>
              <a:ext uri="{FF2B5EF4-FFF2-40B4-BE49-F238E27FC236}">
                <a16:creationId xmlns:a16="http://schemas.microsoft.com/office/drawing/2014/main" id="{FD1E4184-3457-445F-B834-B4E2166AB048}"/>
              </a:ext>
            </a:extLst>
          </p:cNvPr>
          <p:cNvSpPr txBox="1">
            <a:spLocks/>
          </p:cNvSpPr>
          <p:nvPr userDrawn="1"/>
        </p:nvSpPr>
        <p:spPr>
          <a:xfrm>
            <a:off x="8458200" y="1015200"/>
            <a:ext cx="410216" cy="146194"/>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50" noProof="0" smtClean="0">
                <a:solidFill>
                  <a:srgbClr val="201C80"/>
                </a:solidFill>
                <a:latin typeface="Arial" panose="020B0604020202020204" pitchFamily="34" charset="0"/>
                <a:cs typeface="Arial" panose="020B0604020202020204" pitchFamily="34" charset="0"/>
              </a:rPr>
              <a:pPr/>
              <a:t>‹Nr.›</a:t>
            </a:fld>
            <a:endParaRPr lang="en-US" sz="950" noProof="0">
              <a:solidFill>
                <a:srgbClr val="201C80"/>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8B724A06-89BC-45FC-9320-217FB58FD599}"/>
              </a:ext>
            </a:extLst>
          </p:cNvPr>
          <p:cNvGrpSpPr/>
          <p:nvPr userDrawn="1"/>
        </p:nvGrpSpPr>
        <p:grpSpPr>
          <a:xfrm>
            <a:off x="288023" y="288001"/>
            <a:ext cx="3069792" cy="4568402"/>
            <a:chOff x="288023" y="288001"/>
            <a:chExt cx="3069792" cy="4568402"/>
          </a:xfrm>
        </p:grpSpPr>
        <p:sp>
          <p:nvSpPr>
            <p:cNvPr id="33" name="object 2">
              <a:extLst>
                <a:ext uri="{FF2B5EF4-FFF2-40B4-BE49-F238E27FC236}">
                  <a16:creationId xmlns:a16="http://schemas.microsoft.com/office/drawing/2014/main" id="{6DBAE762-B4E1-4EA1-9415-532FE5A8A227}"/>
                </a:ext>
              </a:extLst>
            </p:cNvPr>
            <p:cNvSpPr/>
            <p:nvPr/>
          </p:nvSpPr>
          <p:spPr>
            <a:xfrm>
              <a:off x="2644368" y="288001"/>
              <a:ext cx="713447" cy="70200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34" name="object 3">
              <a:extLst>
                <a:ext uri="{FF2B5EF4-FFF2-40B4-BE49-F238E27FC236}">
                  <a16:creationId xmlns:a16="http://schemas.microsoft.com/office/drawing/2014/main" id="{25C72FDA-84A0-4AAA-9F1B-75BC94B325B4}"/>
                </a:ext>
              </a:extLst>
            </p:cNvPr>
            <p:cNvSpPr/>
            <p:nvPr/>
          </p:nvSpPr>
          <p:spPr>
            <a:xfrm>
              <a:off x="1858911" y="288001"/>
              <a:ext cx="713447" cy="70200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35" name="object 4">
              <a:extLst>
                <a:ext uri="{FF2B5EF4-FFF2-40B4-BE49-F238E27FC236}">
                  <a16:creationId xmlns:a16="http://schemas.microsoft.com/office/drawing/2014/main" id="{920EE77F-5E0D-4B9D-A846-94FE35A94FBB}"/>
                </a:ext>
              </a:extLst>
            </p:cNvPr>
            <p:cNvSpPr/>
            <p:nvPr/>
          </p:nvSpPr>
          <p:spPr>
            <a:xfrm>
              <a:off x="1073467" y="288001"/>
              <a:ext cx="713447" cy="702001"/>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36" name="object 5">
              <a:extLst>
                <a:ext uri="{FF2B5EF4-FFF2-40B4-BE49-F238E27FC236}">
                  <a16:creationId xmlns:a16="http://schemas.microsoft.com/office/drawing/2014/main" id="{F0001948-4E02-478E-B583-D7CF0D682E19}"/>
                </a:ext>
              </a:extLst>
            </p:cNvPr>
            <p:cNvSpPr/>
            <p:nvPr/>
          </p:nvSpPr>
          <p:spPr>
            <a:xfrm>
              <a:off x="2644368" y="1062012"/>
              <a:ext cx="713447" cy="701992"/>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37" name="object 6">
              <a:extLst>
                <a:ext uri="{FF2B5EF4-FFF2-40B4-BE49-F238E27FC236}">
                  <a16:creationId xmlns:a16="http://schemas.microsoft.com/office/drawing/2014/main" id="{557A27C8-CDC8-4774-A022-42D625DD6D76}"/>
                </a:ext>
              </a:extLst>
            </p:cNvPr>
            <p:cNvSpPr/>
            <p:nvPr/>
          </p:nvSpPr>
          <p:spPr>
            <a:xfrm>
              <a:off x="1858911" y="1062012"/>
              <a:ext cx="713447" cy="701992"/>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38" name="object 7">
              <a:extLst>
                <a:ext uri="{FF2B5EF4-FFF2-40B4-BE49-F238E27FC236}">
                  <a16:creationId xmlns:a16="http://schemas.microsoft.com/office/drawing/2014/main" id="{846221AF-33BD-4C11-8C98-FAF86314FA38}"/>
                </a:ext>
              </a:extLst>
            </p:cNvPr>
            <p:cNvSpPr/>
            <p:nvPr/>
          </p:nvSpPr>
          <p:spPr>
            <a:xfrm>
              <a:off x="1073467" y="1062012"/>
              <a:ext cx="713447" cy="701992"/>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39" name="object 8">
              <a:extLst>
                <a:ext uri="{FF2B5EF4-FFF2-40B4-BE49-F238E27FC236}">
                  <a16:creationId xmlns:a16="http://schemas.microsoft.com/office/drawing/2014/main" id="{BD663406-1EA2-4D40-8104-FBB357A1679A}"/>
                </a:ext>
              </a:extLst>
            </p:cNvPr>
            <p:cNvSpPr/>
            <p:nvPr/>
          </p:nvSpPr>
          <p:spPr>
            <a:xfrm>
              <a:off x="288023" y="1062012"/>
              <a:ext cx="713447" cy="701992"/>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40" name="object 9">
              <a:extLst>
                <a:ext uri="{FF2B5EF4-FFF2-40B4-BE49-F238E27FC236}">
                  <a16:creationId xmlns:a16="http://schemas.microsoft.com/office/drawing/2014/main" id="{04F042E8-8939-4C69-9516-15428C61FF53}"/>
                </a:ext>
              </a:extLst>
            </p:cNvPr>
            <p:cNvSpPr/>
            <p:nvPr/>
          </p:nvSpPr>
          <p:spPr>
            <a:xfrm>
              <a:off x="2644368" y="1836001"/>
              <a:ext cx="713447" cy="702005"/>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41" name="object 10">
              <a:extLst>
                <a:ext uri="{FF2B5EF4-FFF2-40B4-BE49-F238E27FC236}">
                  <a16:creationId xmlns:a16="http://schemas.microsoft.com/office/drawing/2014/main" id="{CA4BB267-9CA6-4243-82FC-39B1EC36337B}"/>
                </a:ext>
              </a:extLst>
            </p:cNvPr>
            <p:cNvSpPr/>
            <p:nvPr/>
          </p:nvSpPr>
          <p:spPr>
            <a:xfrm>
              <a:off x="1858911" y="1836001"/>
              <a:ext cx="713447" cy="702005"/>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42" name="object 11">
              <a:extLst>
                <a:ext uri="{FF2B5EF4-FFF2-40B4-BE49-F238E27FC236}">
                  <a16:creationId xmlns:a16="http://schemas.microsoft.com/office/drawing/2014/main" id="{A2130E1A-C73C-4C54-B8D7-88E0321BE4B3}"/>
                </a:ext>
              </a:extLst>
            </p:cNvPr>
            <p:cNvSpPr/>
            <p:nvPr/>
          </p:nvSpPr>
          <p:spPr>
            <a:xfrm>
              <a:off x="1073467" y="1836001"/>
              <a:ext cx="713447" cy="702005"/>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43" name="object 12">
              <a:extLst>
                <a:ext uri="{FF2B5EF4-FFF2-40B4-BE49-F238E27FC236}">
                  <a16:creationId xmlns:a16="http://schemas.microsoft.com/office/drawing/2014/main" id="{265DC6EE-FE8C-4114-A2BF-D6802215EF87}"/>
                </a:ext>
              </a:extLst>
            </p:cNvPr>
            <p:cNvSpPr/>
            <p:nvPr/>
          </p:nvSpPr>
          <p:spPr>
            <a:xfrm>
              <a:off x="288023" y="1836001"/>
              <a:ext cx="713447" cy="702005"/>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44" name="object 13">
              <a:extLst>
                <a:ext uri="{FF2B5EF4-FFF2-40B4-BE49-F238E27FC236}">
                  <a16:creationId xmlns:a16="http://schemas.microsoft.com/office/drawing/2014/main" id="{BC570B82-0317-4F50-946F-3306ACCF0A2E}"/>
                </a:ext>
              </a:extLst>
            </p:cNvPr>
            <p:cNvSpPr/>
            <p:nvPr/>
          </p:nvSpPr>
          <p:spPr>
            <a:xfrm>
              <a:off x="2644368" y="2610002"/>
              <a:ext cx="713447" cy="701992"/>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45" name="object 14">
              <a:extLst>
                <a:ext uri="{FF2B5EF4-FFF2-40B4-BE49-F238E27FC236}">
                  <a16:creationId xmlns:a16="http://schemas.microsoft.com/office/drawing/2014/main" id="{CEB0BDB2-B171-4E7C-BE42-DB081C67A09C}"/>
                </a:ext>
              </a:extLst>
            </p:cNvPr>
            <p:cNvSpPr/>
            <p:nvPr/>
          </p:nvSpPr>
          <p:spPr>
            <a:xfrm>
              <a:off x="1858911" y="2610002"/>
              <a:ext cx="713447" cy="701992"/>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46" name="object 15">
              <a:extLst>
                <a:ext uri="{FF2B5EF4-FFF2-40B4-BE49-F238E27FC236}">
                  <a16:creationId xmlns:a16="http://schemas.microsoft.com/office/drawing/2014/main" id="{E8BBABBA-E39E-44C3-921C-DD51D3071959}"/>
                </a:ext>
              </a:extLst>
            </p:cNvPr>
            <p:cNvSpPr/>
            <p:nvPr/>
          </p:nvSpPr>
          <p:spPr>
            <a:xfrm>
              <a:off x="1073467" y="2610002"/>
              <a:ext cx="713447" cy="701992"/>
            </a:xfrm>
            <a:prstGeom prst="rect">
              <a:avLst/>
            </a:prstGeom>
            <a:blipFill>
              <a:blip r:embed="rId15"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47" name="object 16">
              <a:extLst>
                <a:ext uri="{FF2B5EF4-FFF2-40B4-BE49-F238E27FC236}">
                  <a16:creationId xmlns:a16="http://schemas.microsoft.com/office/drawing/2014/main" id="{D49DE8F4-0687-43AD-9ADA-434DF7E2C5CE}"/>
                </a:ext>
              </a:extLst>
            </p:cNvPr>
            <p:cNvSpPr/>
            <p:nvPr/>
          </p:nvSpPr>
          <p:spPr>
            <a:xfrm>
              <a:off x="288023" y="2610002"/>
              <a:ext cx="713447" cy="701992"/>
            </a:xfrm>
            <a:prstGeom prst="rect">
              <a:avLst/>
            </a:prstGeom>
            <a:blipFill>
              <a:blip r:embed="rId16"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48" name="object 17">
              <a:extLst>
                <a:ext uri="{FF2B5EF4-FFF2-40B4-BE49-F238E27FC236}">
                  <a16:creationId xmlns:a16="http://schemas.microsoft.com/office/drawing/2014/main" id="{07A878D3-84BC-4C40-826B-85771323FBBE}"/>
                </a:ext>
              </a:extLst>
            </p:cNvPr>
            <p:cNvSpPr/>
            <p:nvPr/>
          </p:nvSpPr>
          <p:spPr>
            <a:xfrm>
              <a:off x="2644368" y="3384003"/>
              <a:ext cx="713447" cy="701992"/>
            </a:xfrm>
            <a:prstGeom prst="rect">
              <a:avLst/>
            </a:prstGeom>
            <a:blipFill>
              <a:blip r:embed="rId17"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49" name="object 18">
              <a:extLst>
                <a:ext uri="{FF2B5EF4-FFF2-40B4-BE49-F238E27FC236}">
                  <a16:creationId xmlns:a16="http://schemas.microsoft.com/office/drawing/2014/main" id="{1268230F-FAA5-401B-A984-F4FCCE584436}"/>
                </a:ext>
              </a:extLst>
            </p:cNvPr>
            <p:cNvSpPr/>
            <p:nvPr/>
          </p:nvSpPr>
          <p:spPr>
            <a:xfrm>
              <a:off x="1858911" y="3384003"/>
              <a:ext cx="713447" cy="701992"/>
            </a:xfrm>
            <a:prstGeom prst="rect">
              <a:avLst/>
            </a:prstGeom>
            <a:blipFill>
              <a:blip r:embed="rId18"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50" name="object 19">
              <a:extLst>
                <a:ext uri="{FF2B5EF4-FFF2-40B4-BE49-F238E27FC236}">
                  <a16:creationId xmlns:a16="http://schemas.microsoft.com/office/drawing/2014/main" id="{CB03EE7F-D7DA-4AD6-80A1-2539E1A93407}"/>
                </a:ext>
              </a:extLst>
            </p:cNvPr>
            <p:cNvSpPr/>
            <p:nvPr/>
          </p:nvSpPr>
          <p:spPr>
            <a:xfrm>
              <a:off x="1073467" y="3384003"/>
              <a:ext cx="713447" cy="701992"/>
            </a:xfrm>
            <a:prstGeom prst="rect">
              <a:avLst/>
            </a:prstGeom>
            <a:blipFill>
              <a:blip r:embed="rId19"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51" name="object 20">
              <a:extLst>
                <a:ext uri="{FF2B5EF4-FFF2-40B4-BE49-F238E27FC236}">
                  <a16:creationId xmlns:a16="http://schemas.microsoft.com/office/drawing/2014/main" id="{CC9FA5A9-8F81-4362-ACA9-E4B51EFBEE67}"/>
                </a:ext>
              </a:extLst>
            </p:cNvPr>
            <p:cNvSpPr/>
            <p:nvPr/>
          </p:nvSpPr>
          <p:spPr>
            <a:xfrm>
              <a:off x="288023" y="3384003"/>
              <a:ext cx="713447" cy="701992"/>
            </a:xfrm>
            <a:prstGeom prst="rect">
              <a:avLst/>
            </a:prstGeom>
            <a:blipFill>
              <a:blip r:embed="rId20"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52" name="object 21">
              <a:extLst>
                <a:ext uri="{FF2B5EF4-FFF2-40B4-BE49-F238E27FC236}">
                  <a16:creationId xmlns:a16="http://schemas.microsoft.com/office/drawing/2014/main" id="{A387AA9A-3510-4014-87C4-0D854DC3AF14}"/>
                </a:ext>
              </a:extLst>
            </p:cNvPr>
            <p:cNvSpPr/>
            <p:nvPr/>
          </p:nvSpPr>
          <p:spPr>
            <a:xfrm>
              <a:off x="2644368" y="4158005"/>
              <a:ext cx="713447" cy="698398"/>
            </a:xfrm>
            <a:prstGeom prst="rect">
              <a:avLst/>
            </a:prstGeom>
            <a:blipFill>
              <a:blip r:embed="rId21"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53" name="object 22">
              <a:extLst>
                <a:ext uri="{FF2B5EF4-FFF2-40B4-BE49-F238E27FC236}">
                  <a16:creationId xmlns:a16="http://schemas.microsoft.com/office/drawing/2014/main" id="{6C1A56B9-17F0-4F95-BCBD-D2B65BB47D32}"/>
                </a:ext>
              </a:extLst>
            </p:cNvPr>
            <p:cNvSpPr/>
            <p:nvPr/>
          </p:nvSpPr>
          <p:spPr>
            <a:xfrm>
              <a:off x="1858911" y="4158005"/>
              <a:ext cx="713447" cy="698398"/>
            </a:xfrm>
            <a:prstGeom prst="rect">
              <a:avLst/>
            </a:prstGeom>
            <a:blipFill>
              <a:blip r:embed="rId2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54" name="object 23">
              <a:extLst>
                <a:ext uri="{FF2B5EF4-FFF2-40B4-BE49-F238E27FC236}">
                  <a16:creationId xmlns:a16="http://schemas.microsoft.com/office/drawing/2014/main" id="{00B24DF2-9AC2-4EDB-B887-0CA95722BCBA}"/>
                </a:ext>
              </a:extLst>
            </p:cNvPr>
            <p:cNvSpPr/>
            <p:nvPr/>
          </p:nvSpPr>
          <p:spPr>
            <a:xfrm>
              <a:off x="1073467" y="4158005"/>
              <a:ext cx="713447" cy="698398"/>
            </a:xfrm>
            <a:prstGeom prst="rect">
              <a:avLst/>
            </a:prstGeom>
            <a:blipFill>
              <a:blip r:embed="rId23"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55" name="object 24">
              <a:extLst>
                <a:ext uri="{FF2B5EF4-FFF2-40B4-BE49-F238E27FC236}">
                  <a16:creationId xmlns:a16="http://schemas.microsoft.com/office/drawing/2014/main" id="{EB1617DA-9708-4B0E-9E61-55CCBE28B163}"/>
                </a:ext>
              </a:extLst>
            </p:cNvPr>
            <p:cNvSpPr/>
            <p:nvPr/>
          </p:nvSpPr>
          <p:spPr>
            <a:xfrm>
              <a:off x="288023" y="4158005"/>
              <a:ext cx="713447" cy="698398"/>
            </a:xfrm>
            <a:prstGeom prst="rect">
              <a:avLst/>
            </a:prstGeom>
            <a:blipFill>
              <a:blip r:embed="rId24"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grpSp>
      <p:pic>
        <p:nvPicPr>
          <p:cNvPr id="57" name="Graphique 56">
            <a:extLst>
              <a:ext uri="{FF2B5EF4-FFF2-40B4-BE49-F238E27FC236}">
                <a16:creationId xmlns:a16="http://schemas.microsoft.com/office/drawing/2014/main" id="{D4268D99-99F4-451F-883E-7BFF16200641}"/>
              </a:ext>
            </a:extLst>
          </p:cNvPr>
          <p:cNvPicPr>
            <a:picLocks noChangeAspect="1"/>
          </p:cNvPicPr>
          <p:nvPr userDrawn="1"/>
        </p:nvPicPr>
        <p:blipFill rotWithShape="1">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rcRect t="67730" r="10588"/>
          <a:stretch/>
        </p:blipFill>
        <p:spPr>
          <a:xfrm>
            <a:off x="3352800" y="0"/>
            <a:ext cx="5791200" cy="2193848"/>
          </a:xfrm>
          <a:prstGeom prst="rect">
            <a:avLst/>
          </a:prstGeom>
        </p:spPr>
      </p:pic>
      <p:sp>
        <p:nvSpPr>
          <p:cNvPr id="31" name="Titre 1">
            <a:extLst>
              <a:ext uri="{FF2B5EF4-FFF2-40B4-BE49-F238E27FC236}">
                <a16:creationId xmlns:a16="http://schemas.microsoft.com/office/drawing/2014/main" id="{4DFDC3A9-EF26-4177-8A5E-DB98A2F4AA68}"/>
              </a:ext>
            </a:extLst>
          </p:cNvPr>
          <p:cNvSpPr>
            <a:spLocks noGrp="1"/>
          </p:cNvSpPr>
          <p:nvPr userDrawn="1">
            <p:ph type="title" hasCustomPrompt="1"/>
          </p:nvPr>
        </p:nvSpPr>
        <p:spPr>
          <a:xfrm>
            <a:off x="3970800" y="3254400"/>
            <a:ext cx="4107600" cy="995362"/>
          </a:xfrm>
        </p:spPr>
        <p:txBody>
          <a:bodyPr anchor="t">
            <a:normAutofit/>
          </a:bodyPr>
          <a:lstStyle>
            <a:lvl1pPr algn="r">
              <a:defRPr sz="2500">
                <a:solidFill>
                  <a:srgbClr val="201C80"/>
                </a:solidFill>
              </a:defRPr>
            </a:lvl1pPr>
          </a:lstStyle>
          <a:p>
            <a:r>
              <a:rPr lang="en-US" noProof="0" dirty="0"/>
              <a:t>Section title</a:t>
            </a:r>
          </a:p>
        </p:txBody>
      </p:sp>
      <p:sp>
        <p:nvSpPr>
          <p:cNvPr id="5" name="Text Placeholder 4">
            <a:extLst>
              <a:ext uri="{FF2B5EF4-FFF2-40B4-BE49-F238E27FC236}">
                <a16:creationId xmlns:a16="http://schemas.microsoft.com/office/drawing/2014/main" id="{8B2AC060-6C02-418F-BBA3-39536ADD4C99}"/>
              </a:ext>
            </a:extLst>
          </p:cNvPr>
          <p:cNvSpPr>
            <a:spLocks noGrp="1"/>
          </p:cNvSpPr>
          <p:nvPr>
            <p:ph type="body" sz="quarter" idx="10" hasCustomPrompt="1"/>
          </p:nvPr>
        </p:nvSpPr>
        <p:spPr>
          <a:xfrm>
            <a:off x="3970799" y="2013818"/>
            <a:ext cx="4107599" cy="1077217"/>
          </a:xfrm>
        </p:spPr>
        <p:txBody>
          <a:bodyPr>
            <a:noAutofit/>
          </a:bodyPr>
          <a:lstStyle>
            <a:lvl1pPr marL="0" indent="0" algn="r">
              <a:buNone/>
              <a:defRPr sz="7200">
                <a:solidFill>
                  <a:srgbClr val="201C80"/>
                </a:solidFill>
              </a:defRPr>
            </a:lvl1pPr>
          </a:lstStyle>
          <a:p>
            <a:pPr lvl="0"/>
            <a:r>
              <a:rPr lang="fr-FR" dirty="0"/>
              <a:t>N°</a:t>
            </a:r>
            <a:endParaRPr lang="en-GB" dirty="0"/>
          </a:p>
        </p:txBody>
      </p:sp>
      <p:pic>
        <p:nvPicPr>
          <p:cNvPr id="3" name="Image 2">
            <a:extLst>
              <a:ext uri="{FF2B5EF4-FFF2-40B4-BE49-F238E27FC236}">
                <a16:creationId xmlns:a16="http://schemas.microsoft.com/office/drawing/2014/main" id="{79FB1884-7B5B-60B6-A11C-94D4ABCA35C3}"/>
              </a:ext>
            </a:extLst>
          </p:cNvPr>
          <p:cNvPicPr>
            <a:picLocks noChangeAspect="1"/>
          </p:cNvPicPr>
          <p:nvPr userDrawn="1"/>
        </p:nvPicPr>
        <p:blipFill rotWithShape="1">
          <a:blip r:embed="rId27">
            <a:extLst>
              <a:ext uri="{28A0092B-C50C-407E-A947-70E740481C1C}">
                <a14:useLocalDpi xmlns:a14="http://schemas.microsoft.com/office/drawing/2010/main" val="0"/>
              </a:ext>
            </a:extLst>
          </a:blip>
          <a:srcRect r="60159"/>
          <a:stretch/>
        </p:blipFill>
        <p:spPr>
          <a:xfrm>
            <a:off x="288000" y="288000"/>
            <a:ext cx="723600" cy="702000"/>
          </a:xfrm>
          <a:prstGeom prst="rect">
            <a:avLst/>
          </a:prstGeom>
        </p:spPr>
      </p:pic>
    </p:spTree>
    <p:extLst>
      <p:ext uri="{BB962C8B-B14F-4D97-AF65-F5344CB8AC3E}">
        <p14:creationId xmlns:p14="http://schemas.microsoft.com/office/powerpoint/2010/main" val="482836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 TXT">
    <p:spTree>
      <p:nvGrpSpPr>
        <p:cNvPr id="1" name=""/>
        <p:cNvGrpSpPr/>
        <p:nvPr/>
      </p:nvGrpSpPr>
      <p:grpSpPr>
        <a:xfrm>
          <a:off x="0" y="0"/>
          <a:ext cx="0" cy="0"/>
          <a:chOff x="0" y="0"/>
          <a:chExt cx="0" cy="0"/>
        </a:xfrm>
      </p:grpSpPr>
      <p:sp>
        <p:nvSpPr>
          <p:cNvPr id="32" name="Holder 4">
            <a:extLst>
              <a:ext uri="{FF2B5EF4-FFF2-40B4-BE49-F238E27FC236}">
                <a16:creationId xmlns:a16="http://schemas.microsoft.com/office/drawing/2014/main" id="{FD1E4184-3457-445F-B834-B4E2166AB048}"/>
              </a:ext>
            </a:extLst>
          </p:cNvPr>
          <p:cNvSpPr txBox="1">
            <a:spLocks/>
          </p:cNvSpPr>
          <p:nvPr userDrawn="1"/>
        </p:nvSpPr>
        <p:spPr>
          <a:xfrm>
            <a:off x="8458200" y="1015200"/>
            <a:ext cx="410216" cy="146194"/>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50" noProof="0" smtClean="0">
                <a:solidFill>
                  <a:srgbClr val="201C80"/>
                </a:solidFill>
                <a:latin typeface="Arial" panose="020B0604020202020204" pitchFamily="34" charset="0"/>
                <a:cs typeface="Arial" panose="020B0604020202020204" pitchFamily="34" charset="0"/>
              </a:rPr>
              <a:pPr/>
              <a:t>‹Nr.›</a:t>
            </a:fld>
            <a:endParaRPr lang="en-US" sz="950" noProof="0">
              <a:solidFill>
                <a:srgbClr val="201C80"/>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168569C4-B379-4F99-8783-7FFCF5FEE047}"/>
              </a:ext>
            </a:extLst>
          </p:cNvPr>
          <p:cNvGrpSpPr/>
          <p:nvPr userDrawn="1"/>
        </p:nvGrpSpPr>
        <p:grpSpPr>
          <a:xfrm>
            <a:off x="287997" y="1062012"/>
            <a:ext cx="713447" cy="3794391"/>
            <a:chOff x="287997" y="1062012"/>
            <a:chExt cx="713447" cy="3794391"/>
          </a:xfrm>
        </p:grpSpPr>
        <p:sp>
          <p:nvSpPr>
            <p:cNvPr id="18" name="object 2">
              <a:extLst>
                <a:ext uri="{FF2B5EF4-FFF2-40B4-BE49-F238E27FC236}">
                  <a16:creationId xmlns:a16="http://schemas.microsoft.com/office/drawing/2014/main" id="{CE513DCF-1B9E-455A-88AA-4E94FE6F5F92}"/>
                </a:ext>
              </a:extLst>
            </p:cNvPr>
            <p:cNvSpPr/>
            <p:nvPr/>
          </p:nvSpPr>
          <p:spPr>
            <a:xfrm>
              <a:off x="287997" y="1062012"/>
              <a:ext cx="713447" cy="70199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19" name="object 3">
              <a:extLst>
                <a:ext uri="{FF2B5EF4-FFF2-40B4-BE49-F238E27FC236}">
                  <a16:creationId xmlns:a16="http://schemas.microsoft.com/office/drawing/2014/main" id="{6D72397B-32D8-46C9-86BC-2B7177731305}"/>
                </a:ext>
              </a:extLst>
            </p:cNvPr>
            <p:cNvSpPr/>
            <p:nvPr/>
          </p:nvSpPr>
          <p:spPr>
            <a:xfrm>
              <a:off x="287997" y="1836001"/>
              <a:ext cx="713447" cy="7020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20" name="object 4">
              <a:extLst>
                <a:ext uri="{FF2B5EF4-FFF2-40B4-BE49-F238E27FC236}">
                  <a16:creationId xmlns:a16="http://schemas.microsoft.com/office/drawing/2014/main" id="{B3926CB0-9A5F-4F07-8ABA-F0CD5B76E72B}"/>
                </a:ext>
              </a:extLst>
            </p:cNvPr>
            <p:cNvSpPr/>
            <p:nvPr/>
          </p:nvSpPr>
          <p:spPr>
            <a:xfrm>
              <a:off x="287997" y="2610002"/>
              <a:ext cx="713447" cy="70199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21" name="object 5">
              <a:extLst>
                <a:ext uri="{FF2B5EF4-FFF2-40B4-BE49-F238E27FC236}">
                  <a16:creationId xmlns:a16="http://schemas.microsoft.com/office/drawing/2014/main" id="{B2C11742-4903-47AA-91FA-E543D64238F1}"/>
                </a:ext>
              </a:extLst>
            </p:cNvPr>
            <p:cNvSpPr/>
            <p:nvPr/>
          </p:nvSpPr>
          <p:spPr>
            <a:xfrm>
              <a:off x="287997" y="3384003"/>
              <a:ext cx="713447" cy="701992"/>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22" name="object 6">
              <a:extLst>
                <a:ext uri="{FF2B5EF4-FFF2-40B4-BE49-F238E27FC236}">
                  <a16:creationId xmlns:a16="http://schemas.microsoft.com/office/drawing/2014/main" id="{9DD90E13-E8A6-4CEB-B42C-6E789335BBE9}"/>
                </a:ext>
              </a:extLst>
            </p:cNvPr>
            <p:cNvSpPr/>
            <p:nvPr/>
          </p:nvSpPr>
          <p:spPr>
            <a:xfrm>
              <a:off x="287997" y="4158005"/>
              <a:ext cx="713447" cy="698398"/>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grpSp>
      <p:sp>
        <p:nvSpPr>
          <p:cNvPr id="13" name="Espace réservé du texte 4">
            <a:extLst>
              <a:ext uri="{FF2B5EF4-FFF2-40B4-BE49-F238E27FC236}">
                <a16:creationId xmlns:a16="http://schemas.microsoft.com/office/drawing/2014/main" id="{AB59E5C0-D347-42EA-B971-5A47E0727778}"/>
              </a:ext>
            </a:extLst>
          </p:cNvPr>
          <p:cNvSpPr>
            <a:spLocks noGrp="1"/>
          </p:cNvSpPr>
          <p:nvPr>
            <p:ph type="body" sz="quarter" idx="14" hasCustomPrompt="1"/>
          </p:nvPr>
        </p:nvSpPr>
        <p:spPr>
          <a:xfrm>
            <a:off x="1331640" y="1080000"/>
            <a:ext cx="6822360" cy="376055"/>
          </a:xfrm>
          <a:prstGeom prst="rect">
            <a:avLst/>
          </a:prstGeom>
        </p:spPr>
        <p:txBody>
          <a:bodyPr lIns="54000" tIns="54000" rIns="54000" bIns="54000" anchor="b"/>
          <a:lstStyle>
            <a:lvl1pPr marL="0" indent="0">
              <a:lnSpc>
                <a:spcPct val="90000"/>
              </a:lnSpc>
              <a:buNone/>
              <a:defRPr sz="1400" b="1">
                <a:solidFill>
                  <a:srgbClr val="201C80"/>
                </a:solidFill>
              </a:defRPr>
            </a:lvl1pPr>
          </a:lstStyle>
          <a:p>
            <a:pPr lvl="0"/>
            <a:r>
              <a:rPr lang="en-US" noProof="0" dirty="0"/>
              <a:t>Content</a:t>
            </a:r>
          </a:p>
        </p:txBody>
      </p:sp>
      <p:sp>
        <p:nvSpPr>
          <p:cNvPr id="17" name="Espace réservé du texte 7">
            <a:extLst>
              <a:ext uri="{FF2B5EF4-FFF2-40B4-BE49-F238E27FC236}">
                <a16:creationId xmlns:a16="http://schemas.microsoft.com/office/drawing/2014/main" id="{5EAE5B69-0701-41BE-9F81-C476E6E56186}"/>
              </a:ext>
            </a:extLst>
          </p:cNvPr>
          <p:cNvSpPr>
            <a:spLocks noGrp="1"/>
          </p:cNvSpPr>
          <p:nvPr>
            <p:ph type="body" sz="quarter" idx="15" hasCustomPrompt="1"/>
          </p:nvPr>
        </p:nvSpPr>
        <p:spPr>
          <a:xfrm>
            <a:off x="1331640" y="1546055"/>
            <a:ext cx="6822360" cy="3310108"/>
          </a:xfrm>
        </p:spPr>
        <p:txBody>
          <a:bodyPr lIns="54000" tIns="54000" rIns="54000" bIns="54000"/>
          <a:lstStyle/>
          <a:p>
            <a:pPr lvl="0"/>
            <a:r>
              <a:rPr lang="en-US" noProof="0" dirty="0"/>
              <a:t>Click here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4" name="Titre 1">
            <a:extLst>
              <a:ext uri="{FF2B5EF4-FFF2-40B4-BE49-F238E27FC236}">
                <a16:creationId xmlns:a16="http://schemas.microsoft.com/office/drawing/2014/main" id="{FB0B3773-AA67-4D8B-9D38-5C9B045970FC}"/>
              </a:ext>
            </a:extLst>
          </p:cNvPr>
          <p:cNvSpPr>
            <a:spLocks noGrp="1"/>
          </p:cNvSpPr>
          <p:nvPr>
            <p:ph type="title" hasCustomPrompt="1"/>
          </p:nvPr>
        </p:nvSpPr>
        <p:spPr>
          <a:xfrm>
            <a:off x="1331640" y="287994"/>
            <a:ext cx="6822360" cy="702005"/>
          </a:xfrm>
        </p:spPr>
        <p:txBody>
          <a:bodyPr lIns="54000" tIns="54000" rIns="54000" bIns="54000"/>
          <a:lstStyle>
            <a:lvl1pPr>
              <a:defRPr>
                <a:solidFill>
                  <a:srgbClr val="201C80"/>
                </a:solidFill>
              </a:defRPr>
            </a:lvl1pPr>
          </a:lstStyle>
          <a:p>
            <a:pPr lvl="0"/>
            <a:r>
              <a:rPr lang="en-US" noProof="0" dirty="0"/>
              <a:t>Section title</a:t>
            </a:r>
          </a:p>
        </p:txBody>
      </p:sp>
      <p:pic>
        <p:nvPicPr>
          <p:cNvPr id="2" name="Image 1">
            <a:extLst>
              <a:ext uri="{FF2B5EF4-FFF2-40B4-BE49-F238E27FC236}">
                <a16:creationId xmlns:a16="http://schemas.microsoft.com/office/drawing/2014/main" id="{60C73E53-1973-E8DF-F69E-B1AE20FC8590}"/>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r="60159"/>
          <a:stretch/>
        </p:blipFill>
        <p:spPr>
          <a:xfrm>
            <a:off x="288000" y="288000"/>
            <a:ext cx="723600" cy="702000"/>
          </a:xfrm>
          <a:prstGeom prst="rect">
            <a:avLst/>
          </a:prstGeom>
        </p:spPr>
      </p:pic>
    </p:spTree>
    <p:extLst>
      <p:ext uri="{BB962C8B-B14F-4D97-AF65-F5344CB8AC3E}">
        <p14:creationId xmlns:p14="http://schemas.microsoft.com/office/powerpoint/2010/main" val="2686528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pic>
        <p:nvPicPr>
          <p:cNvPr id="9" name="Graphique 8">
            <a:extLst>
              <a:ext uri="{FF2B5EF4-FFF2-40B4-BE49-F238E27FC236}">
                <a16:creationId xmlns:a16="http://schemas.microsoft.com/office/drawing/2014/main" id="{BCD61998-104B-4E41-8BC8-D9449A01A80A}"/>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66056" b="4480"/>
          <a:stretch/>
        </p:blipFill>
        <p:spPr>
          <a:xfrm>
            <a:off x="1" y="1983613"/>
            <a:ext cx="1001102" cy="3166237"/>
          </a:xfrm>
          <a:prstGeom prst="rect">
            <a:avLst/>
          </a:prstGeom>
        </p:spPr>
      </p:pic>
      <p:sp>
        <p:nvSpPr>
          <p:cNvPr id="32" name="Holder 4">
            <a:extLst>
              <a:ext uri="{FF2B5EF4-FFF2-40B4-BE49-F238E27FC236}">
                <a16:creationId xmlns:a16="http://schemas.microsoft.com/office/drawing/2014/main" id="{FD1E4184-3457-445F-B834-B4E2166AB048}"/>
              </a:ext>
            </a:extLst>
          </p:cNvPr>
          <p:cNvSpPr txBox="1">
            <a:spLocks/>
          </p:cNvSpPr>
          <p:nvPr userDrawn="1"/>
        </p:nvSpPr>
        <p:spPr>
          <a:xfrm>
            <a:off x="8458200" y="1015200"/>
            <a:ext cx="410216" cy="146194"/>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50" noProof="0" smtClean="0">
                <a:solidFill>
                  <a:srgbClr val="201C80"/>
                </a:solidFill>
                <a:latin typeface="Arial" panose="020B0604020202020204" pitchFamily="34" charset="0"/>
                <a:cs typeface="Arial" panose="020B0604020202020204" pitchFamily="34" charset="0"/>
              </a:rPr>
              <a:pPr/>
              <a:t>‹Nr.›</a:t>
            </a:fld>
            <a:endParaRPr lang="en-US" sz="950" noProof="0">
              <a:solidFill>
                <a:srgbClr val="201C80"/>
              </a:solidFill>
              <a:latin typeface="Arial" panose="020B0604020202020204" pitchFamily="34" charset="0"/>
              <a:cs typeface="Arial" panose="020B0604020202020204" pitchFamily="34" charset="0"/>
            </a:endParaRPr>
          </a:p>
        </p:txBody>
      </p:sp>
      <p:sp>
        <p:nvSpPr>
          <p:cNvPr id="8" name="Espace réservé du texte 2">
            <a:extLst>
              <a:ext uri="{FF2B5EF4-FFF2-40B4-BE49-F238E27FC236}">
                <a16:creationId xmlns:a16="http://schemas.microsoft.com/office/drawing/2014/main" id="{22271B41-8EE1-4310-A5D0-22271B97F542}"/>
              </a:ext>
            </a:extLst>
          </p:cNvPr>
          <p:cNvSpPr>
            <a:spLocks noGrp="1"/>
          </p:cNvSpPr>
          <p:nvPr>
            <p:ph type="body" sz="quarter" idx="13" hasCustomPrompt="1"/>
          </p:nvPr>
        </p:nvSpPr>
        <p:spPr>
          <a:xfrm>
            <a:off x="1331640" y="1548000"/>
            <a:ext cx="6822360" cy="3312000"/>
          </a:xfrm>
        </p:spPr>
        <p:txBody>
          <a:bodyPr lIns="54000" tIns="54000" rIns="54000" bIns="54000"/>
          <a:lstStyle/>
          <a:p>
            <a:pPr lvl="0"/>
            <a:r>
              <a:rPr lang="en-US" noProof="0"/>
              <a:t>Click here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itre 3">
            <a:extLst>
              <a:ext uri="{FF2B5EF4-FFF2-40B4-BE49-F238E27FC236}">
                <a16:creationId xmlns:a16="http://schemas.microsoft.com/office/drawing/2014/main" id="{6A783702-F378-4ED3-A6EB-0CFFBF6D47A1}"/>
              </a:ext>
            </a:extLst>
          </p:cNvPr>
          <p:cNvSpPr>
            <a:spLocks noGrp="1"/>
          </p:cNvSpPr>
          <p:nvPr>
            <p:ph type="title" hasCustomPrompt="1"/>
          </p:nvPr>
        </p:nvSpPr>
        <p:spPr>
          <a:xfrm>
            <a:off x="4876800" y="230084"/>
            <a:ext cx="3994150" cy="378000"/>
          </a:xfrm>
        </p:spPr>
        <p:txBody>
          <a:bodyPr lIns="54000" tIns="54000" rIns="54000" bIns="54000">
            <a:normAutofit/>
          </a:bodyPr>
          <a:lstStyle>
            <a:lvl1pPr marL="0" marR="0" indent="0" algn="r" defTabSz="914400" eaLnBrk="1" fontAlgn="auto" latinLnBrk="0" hangingPunct="1">
              <a:lnSpc>
                <a:spcPct val="100000"/>
              </a:lnSpc>
              <a:spcBef>
                <a:spcPts val="0"/>
              </a:spcBef>
              <a:spcAft>
                <a:spcPts val="0"/>
              </a:spcAft>
              <a:buClrTx/>
              <a:buSzTx/>
              <a:buFontTx/>
              <a:buNone/>
              <a:tabLst/>
              <a:defRPr sz="950">
                <a:solidFill>
                  <a:srgbClr val="201C80"/>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lang="en-US" noProof="0" dirty="0"/>
              <a:t>Section title</a:t>
            </a:r>
          </a:p>
        </p:txBody>
      </p:sp>
      <p:sp>
        <p:nvSpPr>
          <p:cNvPr id="12" name="Espace réservé du texte 4">
            <a:extLst>
              <a:ext uri="{FF2B5EF4-FFF2-40B4-BE49-F238E27FC236}">
                <a16:creationId xmlns:a16="http://schemas.microsoft.com/office/drawing/2014/main" id="{5A4B08FF-883B-4C1C-95E4-AEF23232D8E5}"/>
              </a:ext>
            </a:extLst>
          </p:cNvPr>
          <p:cNvSpPr>
            <a:spLocks noGrp="1"/>
          </p:cNvSpPr>
          <p:nvPr>
            <p:ph type="body" sz="quarter" idx="15" hasCustomPrompt="1"/>
          </p:nvPr>
        </p:nvSpPr>
        <p:spPr>
          <a:xfrm>
            <a:off x="1331640" y="1080000"/>
            <a:ext cx="6820315" cy="376055"/>
          </a:xfrm>
          <a:prstGeom prst="rect">
            <a:avLst/>
          </a:prstGeom>
        </p:spPr>
        <p:txBody>
          <a:bodyPr lIns="54000" tIns="54000" rIns="54000" bIns="54000" anchor="b"/>
          <a:lstStyle>
            <a:lvl1pPr marL="0" indent="0">
              <a:lnSpc>
                <a:spcPct val="90000"/>
              </a:lnSpc>
              <a:buNone/>
              <a:defRPr sz="1400" b="1">
                <a:solidFill>
                  <a:srgbClr val="201C80"/>
                </a:solidFill>
              </a:defRPr>
            </a:lvl1pPr>
          </a:lstStyle>
          <a:p>
            <a:pPr lvl="0"/>
            <a:r>
              <a:rPr lang="en-US" noProof="0" dirty="0"/>
              <a:t>Subtitle</a:t>
            </a:r>
          </a:p>
        </p:txBody>
      </p:sp>
      <p:pic>
        <p:nvPicPr>
          <p:cNvPr id="2" name="Image 1">
            <a:extLst>
              <a:ext uri="{FF2B5EF4-FFF2-40B4-BE49-F238E27FC236}">
                <a16:creationId xmlns:a16="http://schemas.microsoft.com/office/drawing/2014/main" id="{F328BF7C-7CC2-84A2-EF63-EAD571BC61F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60159"/>
          <a:stretch/>
        </p:blipFill>
        <p:spPr>
          <a:xfrm>
            <a:off x="288000" y="288000"/>
            <a:ext cx="723600" cy="702000"/>
          </a:xfrm>
          <a:prstGeom prst="rect">
            <a:avLst/>
          </a:prstGeom>
        </p:spPr>
      </p:pic>
    </p:spTree>
    <p:extLst>
      <p:ext uri="{BB962C8B-B14F-4D97-AF65-F5344CB8AC3E}">
        <p14:creationId xmlns:p14="http://schemas.microsoft.com/office/powerpoint/2010/main" val="245855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 TXT &amp; figure">
    <p:spTree>
      <p:nvGrpSpPr>
        <p:cNvPr id="1" name=""/>
        <p:cNvGrpSpPr/>
        <p:nvPr/>
      </p:nvGrpSpPr>
      <p:grpSpPr>
        <a:xfrm>
          <a:off x="0" y="0"/>
          <a:ext cx="0" cy="0"/>
          <a:chOff x="0" y="0"/>
          <a:chExt cx="0" cy="0"/>
        </a:xfrm>
      </p:grpSpPr>
      <p:sp>
        <p:nvSpPr>
          <p:cNvPr id="32" name="Holder 4">
            <a:extLst>
              <a:ext uri="{FF2B5EF4-FFF2-40B4-BE49-F238E27FC236}">
                <a16:creationId xmlns:a16="http://schemas.microsoft.com/office/drawing/2014/main" id="{FD1E4184-3457-445F-B834-B4E2166AB048}"/>
              </a:ext>
            </a:extLst>
          </p:cNvPr>
          <p:cNvSpPr txBox="1">
            <a:spLocks/>
          </p:cNvSpPr>
          <p:nvPr userDrawn="1"/>
        </p:nvSpPr>
        <p:spPr>
          <a:xfrm>
            <a:off x="8458200" y="1015200"/>
            <a:ext cx="410216" cy="146194"/>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50" noProof="0" smtClean="0">
                <a:solidFill>
                  <a:srgbClr val="201C80"/>
                </a:solidFill>
                <a:latin typeface="Arial" panose="020B0604020202020204" pitchFamily="34" charset="0"/>
                <a:cs typeface="Arial" panose="020B0604020202020204" pitchFamily="34" charset="0"/>
              </a:rPr>
              <a:pPr/>
              <a:t>‹Nr.›</a:t>
            </a:fld>
            <a:endParaRPr lang="en-US" sz="950" noProof="0">
              <a:solidFill>
                <a:srgbClr val="201C80"/>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CAFD65CF-2CD4-45CC-AF49-A80B4A8867F5}"/>
              </a:ext>
            </a:extLst>
          </p:cNvPr>
          <p:cNvGrpSpPr/>
          <p:nvPr userDrawn="1"/>
        </p:nvGrpSpPr>
        <p:grpSpPr>
          <a:xfrm>
            <a:off x="287997" y="1062012"/>
            <a:ext cx="713447" cy="3794391"/>
            <a:chOff x="287997" y="1062012"/>
            <a:chExt cx="713447" cy="3794391"/>
          </a:xfrm>
        </p:grpSpPr>
        <p:sp>
          <p:nvSpPr>
            <p:cNvPr id="22" name="object 2">
              <a:extLst>
                <a:ext uri="{FF2B5EF4-FFF2-40B4-BE49-F238E27FC236}">
                  <a16:creationId xmlns:a16="http://schemas.microsoft.com/office/drawing/2014/main" id="{EA57ED86-54A6-4E61-8398-5DEA97E8CF11}"/>
                </a:ext>
              </a:extLst>
            </p:cNvPr>
            <p:cNvSpPr/>
            <p:nvPr/>
          </p:nvSpPr>
          <p:spPr>
            <a:xfrm>
              <a:off x="287997" y="1062012"/>
              <a:ext cx="713447" cy="70199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23" name="object 3">
              <a:extLst>
                <a:ext uri="{FF2B5EF4-FFF2-40B4-BE49-F238E27FC236}">
                  <a16:creationId xmlns:a16="http://schemas.microsoft.com/office/drawing/2014/main" id="{CBF73979-6407-4DC5-824C-FA8A660E71CB}"/>
                </a:ext>
              </a:extLst>
            </p:cNvPr>
            <p:cNvSpPr/>
            <p:nvPr/>
          </p:nvSpPr>
          <p:spPr>
            <a:xfrm>
              <a:off x="287997" y="1836001"/>
              <a:ext cx="713447" cy="7020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24" name="object 4">
              <a:extLst>
                <a:ext uri="{FF2B5EF4-FFF2-40B4-BE49-F238E27FC236}">
                  <a16:creationId xmlns:a16="http://schemas.microsoft.com/office/drawing/2014/main" id="{6DADBA7E-A799-48CD-A939-92F38299A396}"/>
                </a:ext>
              </a:extLst>
            </p:cNvPr>
            <p:cNvSpPr/>
            <p:nvPr/>
          </p:nvSpPr>
          <p:spPr>
            <a:xfrm>
              <a:off x="287997" y="2610002"/>
              <a:ext cx="713447" cy="70199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25" name="object 5">
              <a:extLst>
                <a:ext uri="{FF2B5EF4-FFF2-40B4-BE49-F238E27FC236}">
                  <a16:creationId xmlns:a16="http://schemas.microsoft.com/office/drawing/2014/main" id="{27D197A0-A757-440A-BEB4-2F32D0689620}"/>
                </a:ext>
              </a:extLst>
            </p:cNvPr>
            <p:cNvSpPr/>
            <p:nvPr/>
          </p:nvSpPr>
          <p:spPr>
            <a:xfrm>
              <a:off x="287997" y="3384003"/>
              <a:ext cx="713447" cy="701992"/>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26" name="object 6">
              <a:extLst>
                <a:ext uri="{FF2B5EF4-FFF2-40B4-BE49-F238E27FC236}">
                  <a16:creationId xmlns:a16="http://schemas.microsoft.com/office/drawing/2014/main" id="{C28D261B-AD4B-4654-A277-3917A56110C9}"/>
                </a:ext>
              </a:extLst>
            </p:cNvPr>
            <p:cNvSpPr/>
            <p:nvPr/>
          </p:nvSpPr>
          <p:spPr>
            <a:xfrm>
              <a:off x="287997" y="4158005"/>
              <a:ext cx="713447" cy="698398"/>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grpSp>
      <p:sp>
        <p:nvSpPr>
          <p:cNvPr id="15" name="Espace réservé pour une image  2">
            <a:extLst>
              <a:ext uri="{FF2B5EF4-FFF2-40B4-BE49-F238E27FC236}">
                <a16:creationId xmlns:a16="http://schemas.microsoft.com/office/drawing/2014/main" id="{068B9BEE-FAAD-4298-AC16-6FF932208BFC}"/>
              </a:ext>
            </a:extLst>
          </p:cNvPr>
          <p:cNvSpPr>
            <a:spLocks noGrp="1"/>
          </p:cNvSpPr>
          <p:nvPr>
            <p:ph type="pic" sz="quarter" idx="10" hasCustomPrompt="1"/>
          </p:nvPr>
        </p:nvSpPr>
        <p:spPr>
          <a:xfrm>
            <a:off x="5785200" y="1836738"/>
            <a:ext cx="3070800" cy="3019425"/>
          </a:xfrm>
          <a:prstGeom prst="rect">
            <a:avLst/>
          </a:prstGeom>
        </p:spPr>
        <p:txBody>
          <a:bodyPr/>
          <a:lstStyle>
            <a:lvl1pPr marL="0" indent="0">
              <a:buNone/>
              <a:defRPr/>
            </a:lvl1pPr>
          </a:lstStyle>
          <a:p>
            <a:r>
              <a:rPr lang="en-US" noProof="0"/>
              <a:t>Picture</a:t>
            </a:r>
          </a:p>
        </p:txBody>
      </p:sp>
      <p:sp>
        <p:nvSpPr>
          <p:cNvPr id="17" name="Espace réservé du texte 5">
            <a:extLst>
              <a:ext uri="{FF2B5EF4-FFF2-40B4-BE49-F238E27FC236}">
                <a16:creationId xmlns:a16="http://schemas.microsoft.com/office/drawing/2014/main" id="{B11B58CD-800B-4E9E-9E6E-582A1171CC9B}"/>
              </a:ext>
            </a:extLst>
          </p:cNvPr>
          <p:cNvSpPr>
            <a:spLocks noGrp="1"/>
          </p:cNvSpPr>
          <p:nvPr>
            <p:ph type="body" sz="quarter" idx="14" hasCustomPrompt="1"/>
          </p:nvPr>
        </p:nvSpPr>
        <p:spPr>
          <a:xfrm>
            <a:off x="1331640" y="1533600"/>
            <a:ext cx="4230960" cy="3312000"/>
          </a:xfrm>
        </p:spPr>
        <p:txBody>
          <a:bodyPr lIns="54000" tIns="54000" rIns="54000" bIns="54000"/>
          <a:lstStyle/>
          <a:p>
            <a:pPr lvl="0"/>
            <a:r>
              <a:rPr lang="en-US" noProof="0"/>
              <a:t>Click here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Espace réservé du texte 4">
            <a:extLst>
              <a:ext uri="{FF2B5EF4-FFF2-40B4-BE49-F238E27FC236}">
                <a16:creationId xmlns:a16="http://schemas.microsoft.com/office/drawing/2014/main" id="{66D60068-45E1-4446-AEBD-BD70C9DF23ED}"/>
              </a:ext>
            </a:extLst>
          </p:cNvPr>
          <p:cNvSpPr>
            <a:spLocks noGrp="1"/>
          </p:cNvSpPr>
          <p:nvPr>
            <p:ph type="body" sz="quarter" idx="15" hasCustomPrompt="1"/>
          </p:nvPr>
        </p:nvSpPr>
        <p:spPr>
          <a:xfrm>
            <a:off x="1331640" y="1080000"/>
            <a:ext cx="6820315" cy="376055"/>
          </a:xfrm>
          <a:prstGeom prst="rect">
            <a:avLst/>
          </a:prstGeom>
        </p:spPr>
        <p:txBody>
          <a:bodyPr lIns="54000" tIns="54000" rIns="54000" bIns="54000" anchor="b"/>
          <a:lstStyle>
            <a:lvl1pPr marL="0" indent="0">
              <a:lnSpc>
                <a:spcPct val="90000"/>
              </a:lnSpc>
              <a:buNone/>
              <a:defRPr sz="1400" b="1">
                <a:solidFill>
                  <a:srgbClr val="201C80"/>
                </a:solidFill>
              </a:defRPr>
            </a:lvl1pPr>
          </a:lstStyle>
          <a:p>
            <a:pPr lvl="0"/>
            <a:r>
              <a:rPr lang="en-US" noProof="0" dirty="0"/>
              <a:t>Content</a:t>
            </a:r>
          </a:p>
        </p:txBody>
      </p:sp>
      <p:sp>
        <p:nvSpPr>
          <p:cNvPr id="20" name="Titre 1">
            <a:extLst>
              <a:ext uri="{FF2B5EF4-FFF2-40B4-BE49-F238E27FC236}">
                <a16:creationId xmlns:a16="http://schemas.microsoft.com/office/drawing/2014/main" id="{6627AD8B-EB40-4CEB-9AC3-85664B50AD31}"/>
              </a:ext>
            </a:extLst>
          </p:cNvPr>
          <p:cNvSpPr>
            <a:spLocks noGrp="1"/>
          </p:cNvSpPr>
          <p:nvPr>
            <p:ph type="title" hasCustomPrompt="1"/>
          </p:nvPr>
        </p:nvSpPr>
        <p:spPr>
          <a:xfrm>
            <a:off x="1331640" y="287994"/>
            <a:ext cx="6820315" cy="702005"/>
          </a:xfrm>
        </p:spPr>
        <p:txBody>
          <a:bodyPr lIns="54000" tIns="54000" rIns="54000" bIns="54000"/>
          <a:lstStyle>
            <a:lvl1pPr>
              <a:defRPr>
                <a:solidFill>
                  <a:srgbClr val="201C80"/>
                </a:solidFill>
              </a:defRPr>
            </a:lvl1pPr>
          </a:lstStyle>
          <a:p>
            <a:pPr lvl="0"/>
            <a:r>
              <a:rPr lang="en-US" noProof="0" dirty="0"/>
              <a:t>Section title</a:t>
            </a:r>
          </a:p>
        </p:txBody>
      </p:sp>
      <p:pic>
        <p:nvPicPr>
          <p:cNvPr id="3" name="Image 2">
            <a:extLst>
              <a:ext uri="{FF2B5EF4-FFF2-40B4-BE49-F238E27FC236}">
                <a16:creationId xmlns:a16="http://schemas.microsoft.com/office/drawing/2014/main" id="{8EFAB2E2-5320-D9FB-C237-4CF2DB9D9C14}"/>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r="60159"/>
          <a:stretch/>
        </p:blipFill>
        <p:spPr>
          <a:xfrm>
            <a:off x="288000" y="288000"/>
            <a:ext cx="723600" cy="702000"/>
          </a:xfrm>
          <a:prstGeom prst="rect">
            <a:avLst/>
          </a:prstGeom>
        </p:spPr>
      </p:pic>
    </p:spTree>
    <p:extLst>
      <p:ext uri="{BB962C8B-B14F-4D97-AF65-F5344CB8AC3E}">
        <p14:creationId xmlns:p14="http://schemas.microsoft.com/office/powerpoint/2010/main" val="3438678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XT 1">
    <p:spTree>
      <p:nvGrpSpPr>
        <p:cNvPr id="1" name=""/>
        <p:cNvGrpSpPr/>
        <p:nvPr/>
      </p:nvGrpSpPr>
      <p:grpSpPr>
        <a:xfrm>
          <a:off x="0" y="0"/>
          <a:ext cx="0" cy="0"/>
          <a:chOff x="0" y="0"/>
          <a:chExt cx="0" cy="0"/>
        </a:xfrm>
      </p:grpSpPr>
      <p:pic>
        <p:nvPicPr>
          <p:cNvPr id="8" name="Graphique 7">
            <a:extLst>
              <a:ext uri="{FF2B5EF4-FFF2-40B4-BE49-F238E27FC236}">
                <a16:creationId xmlns:a16="http://schemas.microsoft.com/office/drawing/2014/main" id="{F021956F-1F6E-44A0-B3FB-77783EA48E8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66056" b="4480"/>
          <a:stretch/>
        </p:blipFill>
        <p:spPr>
          <a:xfrm>
            <a:off x="0" y="1983613"/>
            <a:ext cx="1001101" cy="3166237"/>
          </a:xfrm>
          <a:prstGeom prst="rect">
            <a:avLst/>
          </a:prstGeom>
        </p:spPr>
      </p:pic>
      <p:sp>
        <p:nvSpPr>
          <p:cNvPr id="32" name="Holder 4">
            <a:extLst>
              <a:ext uri="{FF2B5EF4-FFF2-40B4-BE49-F238E27FC236}">
                <a16:creationId xmlns:a16="http://schemas.microsoft.com/office/drawing/2014/main" id="{FD1E4184-3457-445F-B834-B4E2166AB048}"/>
              </a:ext>
            </a:extLst>
          </p:cNvPr>
          <p:cNvSpPr txBox="1">
            <a:spLocks/>
          </p:cNvSpPr>
          <p:nvPr userDrawn="1"/>
        </p:nvSpPr>
        <p:spPr>
          <a:xfrm>
            <a:off x="8458200" y="1015200"/>
            <a:ext cx="410216" cy="146194"/>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50" noProof="0" smtClean="0">
                <a:solidFill>
                  <a:srgbClr val="201C80"/>
                </a:solidFill>
                <a:latin typeface="Arial" panose="020B0604020202020204" pitchFamily="34" charset="0"/>
                <a:cs typeface="Arial" panose="020B0604020202020204" pitchFamily="34" charset="0"/>
              </a:rPr>
              <a:pPr/>
              <a:t>‹Nr.›</a:t>
            </a:fld>
            <a:endParaRPr lang="en-US" sz="950" noProof="0">
              <a:solidFill>
                <a:srgbClr val="201C80"/>
              </a:solidFill>
              <a:latin typeface="Arial" panose="020B0604020202020204" pitchFamily="34" charset="0"/>
              <a:cs typeface="Arial" panose="020B0604020202020204" pitchFamily="34" charset="0"/>
            </a:endParaRPr>
          </a:p>
        </p:txBody>
      </p:sp>
      <p:sp>
        <p:nvSpPr>
          <p:cNvPr id="9" name="Espace réservé du texte 2">
            <a:extLst>
              <a:ext uri="{FF2B5EF4-FFF2-40B4-BE49-F238E27FC236}">
                <a16:creationId xmlns:a16="http://schemas.microsoft.com/office/drawing/2014/main" id="{3B638CDA-AFAD-408E-B5F8-BE83BB94D93E}"/>
              </a:ext>
            </a:extLst>
          </p:cNvPr>
          <p:cNvSpPr>
            <a:spLocks noGrp="1"/>
          </p:cNvSpPr>
          <p:nvPr>
            <p:ph type="body" sz="quarter" idx="13" hasCustomPrompt="1"/>
          </p:nvPr>
        </p:nvSpPr>
        <p:spPr>
          <a:xfrm>
            <a:off x="1331640" y="1548000"/>
            <a:ext cx="6822360" cy="3312000"/>
          </a:xfrm>
        </p:spPr>
        <p:txBody>
          <a:bodyPr lIns="54000" tIns="54000" rIns="54000" bIns="54000"/>
          <a:lstStyle/>
          <a:p>
            <a:pPr lvl="0"/>
            <a:r>
              <a:rPr lang="en-US" noProof="0" dirty="0"/>
              <a:t>Click here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itre 3">
            <a:extLst>
              <a:ext uri="{FF2B5EF4-FFF2-40B4-BE49-F238E27FC236}">
                <a16:creationId xmlns:a16="http://schemas.microsoft.com/office/drawing/2014/main" id="{C88E03E4-5B29-4169-B8C5-2886E521AD92}"/>
              </a:ext>
            </a:extLst>
          </p:cNvPr>
          <p:cNvSpPr>
            <a:spLocks noGrp="1"/>
          </p:cNvSpPr>
          <p:nvPr>
            <p:ph type="title" hasCustomPrompt="1"/>
          </p:nvPr>
        </p:nvSpPr>
        <p:spPr>
          <a:xfrm>
            <a:off x="4978800" y="230084"/>
            <a:ext cx="3877200" cy="378000"/>
          </a:xfrm>
        </p:spPr>
        <p:txBody>
          <a:bodyPr lIns="54000" tIns="54000" rIns="54000" bIns="54000">
            <a:normAutofit/>
          </a:bodyPr>
          <a:lstStyle>
            <a:lvl1pPr algn="r">
              <a:defRPr sz="950">
                <a:solidFill>
                  <a:srgbClr val="201C80"/>
                </a:solidFill>
              </a:defRPr>
            </a:lvl1pPr>
          </a:lstStyle>
          <a:p>
            <a:pPr lvl="0"/>
            <a:r>
              <a:rPr lang="en-US" noProof="0" dirty="0"/>
              <a:t>Section title</a:t>
            </a:r>
          </a:p>
        </p:txBody>
      </p:sp>
      <p:sp>
        <p:nvSpPr>
          <p:cNvPr id="15" name="Espace réservé du texte 4">
            <a:extLst>
              <a:ext uri="{FF2B5EF4-FFF2-40B4-BE49-F238E27FC236}">
                <a16:creationId xmlns:a16="http://schemas.microsoft.com/office/drawing/2014/main" id="{C60E3E6B-81D2-4C57-802B-26E75501B34F}"/>
              </a:ext>
            </a:extLst>
          </p:cNvPr>
          <p:cNvSpPr>
            <a:spLocks noGrp="1"/>
          </p:cNvSpPr>
          <p:nvPr>
            <p:ph type="body" sz="quarter" idx="15" hasCustomPrompt="1"/>
          </p:nvPr>
        </p:nvSpPr>
        <p:spPr>
          <a:xfrm>
            <a:off x="1331640" y="1080000"/>
            <a:ext cx="6822360" cy="376055"/>
          </a:xfrm>
          <a:prstGeom prst="rect">
            <a:avLst/>
          </a:prstGeom>
        </p:spPr>
        <p:txBody>
          <a:bodyPr lIns="54000" tIns="54000" rIns="54000" bIns="54000" anchor="b"/>
          <a:lstStyle>
            <a:lvl1pPr marL="0" indent="0">
              <a:lnSpc>
                <a:spcPct val="90000"/>
              </a:lnSpc>
              <a:buNone/>
              <a:defRPr sz="1400" b="1">
                <a:solidFill>
                  <a:srgbClr val="201C80"/>
                </a:solidFill>
              </a:defRPr>
            </a:lvl1pPr>
          </a:lstStyle>
          <a:p>
            <a:pPr lvl="0"/>
            <a:r>
              <a:rPr lang="en-US" noProof="0" dirty="0"/>
              <a:t>Subtitle</a:t>
            </a:r>
          </a:p>
        </p:txBody>
      </p:sp>
      <p:pic>
        <p:nvPicPr>
          <p:cNvPr id="2" name="Image 1">
            <a:extLst>
              <a:ext uri="{FF2B5EF4-FFF2-40B4-BE49-F238E27FC236}">
                <a16:creationId xmlns:a16="http://schemas.microsoft.com/office/drawing/2014/main" id="{C4454060-8BED-1F92-CC2E-360048316D1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60159"/>
          <a:stretch/>
        </p:blipFill>
        <p:spPr>
          <a:xfrm>
            <a:off x="288000" y="288000"/>
            <a:ext cx="723600" cy="702000"/>
          </a:xfrm>
          <a:prstGeom prst="rect">
            <a:avLst/>
          </a:prstGeom>
        </p:spPr>
      </p:pic>
    </p:spTree>
    <p:extLst>
      <p:ext uri="{BB962C8B-B14F-4D97-AF65-F5344CB8AC3E}">
        <p14:creationId xmlns:p14="http://schemas.microsoft.com/office/powerpoint/2010/main" val="824069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XT 2">
    <p:spTree>
      <p:nvGrpSpPr>
        <p:cNvPr id="1" name=""/>
        <p:cNvGrpSpPr/>
        <p:nvPr/>
      </p:nvGrpSpPr>
      <p:grpSpPr>
        <a:xfrm>
          <a:off x="0" y="0"/>
          <a:ext cx="0" cy="0"/>
          <a:chOff x="0" y="0"/>
          <a:chExt cx="0" cy="0"/>
        </a:xfrm>
      </p:grpSpPr>
      <p:pic>
        <p:nvPicPr>
          <p:cNvPr id="8" name="Graphique 7">
            <a:extLst>
              <a:ext uri="{FF2B5EF4-FFF2-40B4-BE49-F238E27FC236}">
                <a16:creationId xmlns:a16="http://schemas.microsoft.com/office/drawing/2014/main" id="{EA87B45B-E310-4B4A-B914-9F44ED1EBB1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66056" b="4480"/>
          <a:stretch/>
        </p:blipFill>
        <p:spPr>
          <a:xfrm>
            <a:off x="1" y="1983613"/>
            <a:ext cx="1001102" cy="3166237"/>
          </a:xfrm>
          <a:prstGeom prst="rect">
            <a:avLst/>
          </a:prstGeom>
        </p:spPr>
      </p:pic>
      <p:sp>
        <p:nvSpPr>
          <p:cNvPr id="32" name="Holder 4">
            <a:extLst>
              <a:ext uri="{FF2B5EF4-FFF2-40B4-BE49-F238E27FC236}">
                <a16:creationId xmlns:a16="http://schemas.microsoft.com/office/drawing/2014/main" id="{FD1E4184-3457-445F-B834-B4E2166AB048}"/>
              </a:ext>
            </a:extLst>
          </p:cNvPr>
          <p:cNvSpPr txBox="1">
            <a:spLocks/>
          </p:cNvSpPr>
          <p:nvPr userDrawn="1"/>
        </p:nvSpPr>
        <p:spPr>
          <a:xfrm>
            <a:off x="8458200" y="1015200"/>
            <a:ext cx="410216" cy="146194"/>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50" noProof="0" smtClean="0">
                <a:solidFill>
                  <a:srgbClr val="201C80"/>
                </a:solidFill>
                <a:latin typeface="Arial" panose="020B0604020202020204" pitchFamily="34" charset="0"/>
                <a:cs typeface="Arial" panose="020B0604020202020204" pitchFamily="34" charset="0"/>
              </a:rPr>
              <a:pPr/>
              <a:t>‹Nr.›</a:t>
            </a:fld>
            <a:endParaRPr lang="en-US" sz="950" noProof="0">
              <a:solidFill>
                <a:srgbClr val="201C80"/>
              </a:solidFill>
              <a:latin typeface="Arial" panose="020B0604020202020204" pitchFamily="34" charset="0"/>
              <a:cs typeface="Arial" panose="020B0604020202020204" pitchFamily="34" charset="0"/>
            </a:endParaRPr>
          </a:p>
        </p:txBody>
      </p:sp>
      <p:sp>
        <p:nvSpPr>
          <p:cNvPr id="7" name="Espace réservé du texte 9">
            <a:extLst>
              <a:ext uri="{FF2B5EF4-FFF2-40B4-BE49-F238E27FC236}">
                <a16:creationId xmlns:a16="http://schemas.microsoft.com/office/drawing/2014/main" id="{E749F5F4-1F3C-46F8-8DC9-335DFCDBD467}"/>
              </a:ext>
            </a:extLst>
          </p:cNvPr>
          <p:cNvSpPr>
            <a:spLocks noGrp="1"/>
          </p:cNvSpPr>
          <p:nvPr>
            <p:ph type="body" sz="quarter" idx="12" hasCustomPrompt="1"/>
          </p:nvPr>
        </p:nvSpPr>
        <p:spPr>
          <a:xfrm>
            <a:off x="1331640" y="1080000"/>
            <a:ext cx="6822360" cy="3780000"/>
          </a:xfrm>
        </p:spPr>
        <p:txBody>
          <a:bodyPr lIns="54000" tIns="54000" rIns="54000" bIns="54000"/>
          <a:lstStyle/>
          <a:p>
            <a:pPr lvl="0"/>
            <a:r>
              <a:rPr lang="en-US" noProof="0"/>
              <a:t>Click here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itre 3">
            <a:extLst>
              <a:ext uri="{FF2B5EF4-FFF2-40B4-BE49-F238E27FC236}">
                <a16:creationId xmlns:a16="http://schemas.microsoft.com/office/drawing/2014/main" id="{F1B7285B-C525-4212-9E00-416538982850}"/>
              </a:ext>
            </a:extLst>
          </p:cNvPr>
          <p:cNvSpPr>
            <a:spLocks noGrp="1"/>
          </p:cNvSpPr>
          <p:nvPr>
            <p:ph type="title" hasCustomPrompt="1"/>
          </p:nvPr>
        </p:nvSpPr>
        <p:spPr>
          <a:xfrm>
            <a:off x="4978800" y="230084"/>
            <a:ext cx="3877200" cy="378000"/>
          </a:xfrm>
        </p:spPr>
        <p:txBody>
          <a:bodyPr lIns="54000" tIns="54000" rIns="54000" bIns="54000">
            <a:normAutofit/>
          </a:bodyPr>
          <a:lstStyle>
            <a:lvl1pPr algn="r">
              <a:defRPr sz="950">
                <a:solidFill>
                  <a:srgbClr val="201C80"/>
                </a:solidFill>
              </a:defRPr>
            </a:lvl1pPr>
          </a:lstStyle>
          <a:p>
            <a:pPr lvl="0"/>
            <a:r>
              <a:rPr lang="en-US" noProof="0" dirty="0"/>
              <a:t>Section title</a:t>
            </a:r>
          </a:p>
        </p:txBody>
      </p:sp>
      <p:pic>
        <p:nvPicPr>
          <p:cNvPr id="2" name="Image 1">
            <a:extLst>
              <a:ext uri="{FF2B5EF4-FFF2-40B4-BE49-F238E27FC236}">
                <a16:creationId xmlns:a16="http://schemas.microsoft.com/office/drawing/2014/main" id="{720906EB-097D-EDEC-8B18-3D81CD01D2B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60159"/>
          <a:stretch/>
        </p:blipFill>
        <p:spPr>
          <a:xfrm>
            <a:off x="288000" y="288000"/>
            <a:ext cx="723600" cy="702000"/>
          </a:xfrm>
          <a:prstGeom prst="rect">
            <a:avLst/>
          </a:prstGeom>
        </p:spPr>
      </p:pic>
    </p:spTree>
    <p:extLst>
      <p:ext uri="{BB962C8B-B14F-4D97-AF65-F5344CB8AC3E}">
        <p14:creationId xmlns:p14="http://schemas.microsoft.com/office/powerpoint/2010/main" val="3639191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pic>
        <p:nvPicPr>
          <p:cNvPr id="8" name="Graphique 7">
            <a:extLst>
              <a:ext uri="{FF2B5EF4-FFF2-40B4-BE49-F238E27FC236}">
                <a16:creationId xmlns:a16="http://schemas.microsoft.com/office/drawing/2014/main" id="{E96153EE-3FF1-4770-ABDA-8A0576AA6F46}"/>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66056" b="4480"/>
          <a:stretch/>
        </p:blipFill>
        <p:spPr>
          <a:xfrm>
            <a:off x="1" y="1983613"/>
            <a:ext cx="1001102" cy="3166237"/>
          </a:xfrm>
          <a:prstGeom prst="rect">
            <a:avLst/>
          </a:prstGeom>
        </p:spPr>
      </p:pic>
      <p:sp>
        <p:nvSpPr>
          <p:cNvPr id="32" name="Holder 4">
            <a:extLst>
              <a:ext uri="{FF2B5EF4-FFF2-40B4-BE49-F238E27FC236}">
                <a16:creationId xmlns:a16="http://schemas.microsoft.com/office/drawing/2014/main" id="{FD1E4184-3457-445F-B834-B4E2166AB048}"/>
              </a:ext>
            </a:extLst>
          </p:cNvPr>
          <p:cNvSpPr txBox="1">
            <a:spLocks/>
          </p:cNvSpPr>
          <p:nvPr userDrawn="1"/>
        </p:nvSpPr>
        <p:spPr>
          <a:xfrm>
            <a:off x="8458200" y="1015200"/>
            <a:ext cx="410216" cy="146194"/>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50" noProof="0" smtClean="0">
                <a:solidFill>
                  <a:srgbClr val="201C80"/>
                </a:solidFill>
                <a:latin typeface="Arial" panose="020B0604020202020204" pitchFamily="34" charset="0"/>
                <a:cs typeface="Arial" panose="020B0604020202020204" pitchFamily="34" charset="0"/>
              </a:rPr>
              <a:pPr/>
              <a:t>‹Nr.›</a:t>
            </a:fld>
            <a:endParaRPr lang="en-US" sz="950" noProof="0">
              <a:solidFill>
                <a:srgbClr val="201C80"/>
              </a:solidFill>
              <a:latin typeface="Arial" panose="020B0604020202020204" pitchFamily="34" charset="0"/>
              <a:cs typeface="Arial" panose="020B0604020202020204" pitchFamily="34" charset="0"/>
            </a:endParaRPr>
          </a:p>
        </p:txBody>
      </p:sp>
      <p:sp>
        <p:nvSpPr>
          <p:cNvPr id="10" name="Espace réservé du texte 8">
            <a:extLst>
              <a:ext uri="{FF2B5EF4-FFF2-40B4-BE49-F238E27FC236}">
                <a16:creationId xmlns:a16="http://schemas.microsoft.com/office/drawing/2014/main" id="{3A84723C-CDB1-4D5E-A54F-30C6B81E8CDB}"/>
              </a:ext>
            </a:extLst>
          </p:cNvPr>
          <p:cNvSpPr>
            <a:spLocks noGrp="1"/>
          </p:cNvSpPr>
          <p:nvPr>
            <p:ph type="body" sz="quarter" idx="13" hasCustomPrompt="1"/>
          </p:nvPr>
        </p:nvSpPr>
        <p:spPr>
          <a:xfrm>
            <a:off x="1331640" y="1080000"/>
            <a:ext cx="3240360" cy="3780000"/>
          </a:xfrm>
        </p:spPr>
        <p:txBody>
          <a:bodyPr lIns="54000" tIns="54000" rIns="54000" bIns="54000">
            <a:normAutofit/>
          </a:bodyPr>
          <a:lstStyle/>
          <a:p>
            <a:pPr lvl="0"/>
            <a:r>
              <a:rPr lang="en-US" noProof="0" dirty="0"/>
              <a:t>Click here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Espace réservé du texte 8">
            <a:extLst>
              <a:ext uri="{FF2B5EF4-FFF2-40B4-BE49-F238E27FC236}">
                <a16:creationId xmlns:a16="http://schemas.microsoft.com/office/drawing/2014/main" id="{42E76DD4-68CF-413B-8879-4004572ED70A}"/>
              </a:ext>
            </a:extLst>
          </p:cNvPr>
          <p:cNvSpPr>
            <a:spLocks noGrp="1"/>
          </p:cNvSpPr>
          <p:nvPr>
            <p:ph type="body" sz="quarter" idx="14" hasCustomPrompt="1"/>
          </p:nvPr>
        </p:nvSpPr>
        <p:spPr>
          <a:xfrm>
            <a:off x="4978800" y="1080000"/>
            <a:ext cx="3513600" cy="3780000"/>
          </a:xfrm>
        </p:spPr>
        <p:txBody>
          <a:bodyPr lIns="54000" tIns="54000" rIns="54000" bIns="54000">
            <a:normAutofit/>
          </a:bodyPr>
          <a:lstStyle/>
          <a:p>
            <a:pPr lvl="0"/>
            <a:r>
              <a:rPr lang="en-US" noProof="0" dirty="0"/>
              <a:t>Click here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Titre 3">
            <a:extLst>
              <a:ext uri="{FF2B5EF4-FFF2-40B4-BE49-F238E27FC236}">
                <a16:creationId xmlns:a16="http://schemas.microsoft.com/office/drawing/2014/main" id="{F9D887BB-E27F-4368-BC32-31A675DAFD9F}"/>
              </a:ext>
            </a:extLst>
          </p:cNvPr>
          <p:cNvSpPr>
            <a:spLocks noGrp="1"/>
          </p:cNvSpPr>
          <p:nvPr>
            <p:ph type="title" hasCustomPrompt="1"/>
          </p:nvPr>
        </p:nvSpPr>
        <p:spPr>
          <a:xfrm>
            <a:off x="4978800" y="230084"/>
            <a:ext cx="3877200" cy="378000"/>
          </a:xfrm>
        </p:spPr>
        <p:txBody>
          <a:bodyPr lIns="54000" tIns="54000" rIns="54000" bIns="54000">
            <a:normAutofit/>
          </a:bodyPr>
          <a:lstStyle>
            <a:lvl1pPr algn="r">
              <a:defRPr sz="950">
                <a:solidFill>
                  <a:srgbClr val="201C80"/>
                </a:solidFill>
              </a:defRPr>
            </a:lvl1pPr>
          </a:lstStyle>
          <a:p>
            <a:pPr lvl="0"/>
            <a:r>
              <a:rPr lang="en-US" noProof="0" dirty="0"/>
              <a:t>Section title</a:t>
            </a:r>
          </a:p>
        </p:txBody>
      </p:sp>
      <p:pic>
        <p:nvPicPr>
          <p:cNvPr id="2" name="Image 1">
            <a:extLst>
              <a:ext uri="{FF2B5EF4-FFF2-40B4-BE49-F238E27FC236}">
                <a16:creationId xmlns:a16="http://schemas.microsoft.com/office/drawing/2014/main" id="{D9ACF2FF-290F-B4DB-ABF2-AD417F3B61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60159"/>
          <a:stretch/>
        </p:blipFill>
        <p:spPr>
          <a:xfrm>
            <a:off x="288000" y="288000"/>
            <a:ext cx="723600" cy="702000"/>
          </a:xfrm>
          <a:prstGeom prst="rect">
            <a:avLst/>
          </a:prstGeom>
        </p:spPr>
      </p:pic>
    </p:spTree>
    <p:extLst>
      <p:ext uri="{BB962C8B-B14F-4D97-AF65-F5344CB8AC3E}">
        <p14:creationId xmlns:p14="http://schemas.microsoft.com/office/powerpoint/2010/main" val="419856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Espace réservé du titre 1">
            <a:extLst>
              <a:ext uri="{FF2B5EF4-FFF2-40B4-BE49-F238E27FC236}">
                <a16:creationId xmlns:a16="http://schemas.microsoft.com/office/drawing/2014/main" id="{90D45CA7-621F-4192-ACAD-89D5CC305465}"/>
              </a:ext>
            </a:extLst>
          </p:cNvPr>
          <p:cNvSpPr>
            <a:spLocks noGrp="1"/>
          </p:cNvSpPr>
          <p:nvPr>
            <p:ph type="title"/>
          </p:nvPr>
        </p:nvSpPr>
        <p:spPr>
          <a:xfrm>
            <a:off x="628650" y="274638"/>
            <a:ext cx="7886700" cy="995362"/>
          </a:xfrm>
          <a:prstGeom prst="rect">
            <a:avLst/>
          </a:prstGeom>
        </p:spPr>
        <p:txBody>
          <a:bodyPr vert="horz" lIns="91440" tIns="45720" rIns="91440" bIns="45720" rtlCol="0" anchor="ctr">
            <a:normAutofit/>
          </a:bodyPr>
          <a:lstStyle/>
          <a:p>
            <a:r>
              <a:rPr lang="en-US" noProof="0" dirty="0"/>
              <a:t>TITLE</a:t>
            </a:r>
          </a:p>
        </p:txBody>
      </p:sp>
      <p:sp>
        <p:nvSpPr>
          <p:cNvPr id="18" name="Espace réservé du texte 2">
            <a:extLst>
              <a:ext uri="{FF2B5EF4-FFF2-40B4-BE49-F238E27FC236}">
                <a16:creationId xmlns:a16="http://schemas.microsoft.com/office/drawing/2014/main" id="{E4EC2F88-360C-42B9-B6C5-95E92903B473}"/>
              </a:ext>
            </a:extLst>
          </p:cNvPr>
          <p:cNvSpPr>
            <a:spLocks noGrp="1"/>
          </p:cNvSpPr>
          <p:nvPr>
            <p:ph type="body" idx="1"/>
          </p:nvPr>
        </p:nvSpPr>
        <p:spPr>
          <a:xfrm>
            <a:off x="628650" y="1371600"/>
            <a:ext cx="7886700" cy="3267075"/>
          </a:xfrm>
          <a:prstGeom prst="rect">
            <a:avLst/>
          </a:prstGeom>
        </p:spPr>
        <p:txBody>
          <a:bodyPr vert="horz" lIns="91440" tIns="45720" rIns="91440" bIns="45720" rtlCol="0">
            <a:normAutofit/>
          </a:bodyPr>
          <a:lstStyle/>
          <a:p>
            <a:pPr lvl="0"/>
            <a:r>
              <a:rPr lang="en-US" noProof="0" dirty="0"/>
              <a:t>Click here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Sld>
  <p:clrMap bg1="lt1" tx1="dk1" bg2="lt2" tx2="dk2" accent1="accent1" accent2="accent2" accent3="accent3" accent4="accent4" accent5="accent5" accent6="accent6" hlink="hlink" folHlink="folHlink"/>
  <p:sldLayoutIdLst>
    <p:sldLayoutId id="2147483667" r:id="rId1"/>
    <p:sldLayoutId id="2147483708" r:id="rId2"/>
    <p:sldLayoutId id="2147483692" r:id="rId3"/>
    <p:sldLayoutId id="2147483693" r:id="rId4"/>
    <p:sldLayoutId id="2147483679" r:id="rId5"/>
    <p:sldLayoutId id="2147483703" r:id="rId6"/>
    <p:sldLayoutId id="2147483681" r:id="rId7"/>
    <p:sldLayoutId id="2147483682" r:id="rId8"/>
    <p:sldLayoutId id="2147483683" r:id="rId9"/>
    <p:sldLayoutId id="2147483684" r:id="rId10"/>
    <p:sldLayoutId id="2147483685" r:id="rId11"/>
    <p:sldLayoutId id="2147483716" r:id="rId12"/>
    <p:sldLayoutId id="2147483713" r:id="rId13"/>
    <p:sldLayoutId id="2147483699" r:id="rId14"/>
  </p:sldLayoutIdLst>
  <p:txStyles>
    <p:titleStyle>
      <a:lvl1pPr eaLnBrk="1" hangingPunct="1">
        <a:defRPr b="1">
          <a:solidFill>
            <a:srgbClr val="201C80"/>
          </a:solidFill>
          <a:latin typeface="+mj-lt"/>
          <a:ea typeface="+mj-ea"/>
          <a:cs typeface="+mj-cs"/>
        </a:defRPr>
      </a:lvl1pPr>
    </p:titleStyle>
    <p:bodyStyle>
      <a:lvl1pPr marL="285750" indent="-285750" eaLnBrk="1" hangingPunct="1">
        <a:buClr>
          <a:srgbClr val="201C80"/>
        </a:buClr>
        <a:buFont typeface="Wingdings" panose="05000000000000000000" pitchFamily="2" charset="2"/>
        <a:buChar char="§"/>
        <a:defRPr>
          <a:solidFill>
            <a:srgbClr val="64645D"/>
          </a:solidFill>
          <a:latin typeface="+mn-lt"/>
          <a:ea typeface="+mn-ea"/>
          <a:cs typeface="+mn-cs"/>
        </a:defRPr>
      </a:lvl1pPr>
      <a:lvl2pPr marL="742950" indent="-285750" eaLnBrk="1" hangingPunct="1">
        <a:buClr>
          <a:srgbClr val="201C80"/>
        </a:buClr>
        <a:buFont typeface="Wingdings" panose="05000000000000000000" pitchFamily="2" charset="2"/>
        <a:buChar char="w"/>
        <a:defRPr>
          <a:solidFill>
            <a:srgbClr val="64645D"/>
          </a:solidFill>
          <a:latin typeface="+mn-lt"/>
          <a:ea typeface="+mn-ea"/>
          <a:cs typeface="+mn-cs"/>
        </a:defRPr>
      </a:lvl2pPr>
      <a:lvl3pPr marL="1200150" indent="-285750" eaLnBrk="1" hangingPunct="1">
        <a:buClr>
          <a:srgbClr val="201C80"/>
        </a:buClr>
        <a:buFont typeface="Courier New" panose="02070309020205020404" pitchFamily="49" charset="0"/>
        <a:buChar char="o"/>
        <a:defRPr>
          <a:solidFill>
            <a:srgbClr val="64645D"/>
          </a:solidFill>
          <a:latin typeface="+mn-lt"/>
          <a:ea typeface="+mn-ea"/>
          <a:cs typeface="+mn-cs"/>
        </a:defRPr>
      </a:lvl3pPr>
      <a:lvl4pPr marL="1657350" indent="-285750" eaLnBrk="1" hangingPunct="1">
        <a:buClr>
          <a:srgbClr val="201C80"/>
        </a:buClr>
        <a:buFont typeface="Arial" panose="020B0604020202020204" pitchFamily="34" charset="0"/>
        <a:buChar char="•"/>
        <a:defRPr>
          <a:solidFill>
            <a:srgbClr val="64645D"/>
          </a:solidFill>
          <a:latin typeface="+mn-lt"/>
          <a:ea typeface="+mn-ea"/>
          <a:cs typeface="+mn-cs"/>
        </a:defRPr>
      </a:lvl4pPr>
      <a:lvl5pPr marL="2114550" indent="-285750" eaLnBrk="1" hangingPunct="1">
        <a:buClr>
          <a:srgbClr val="201C80"/>
        </a:buClr>
        <a:buFont typeface="Arial" panose="020B0604020202020204" pitchFamily="34" charset="0"/>
        <a:buChar char="-"/>
        <a:defRPr>
          <a:solidFill>
            <a:srgbClr val="64645D"/>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1" orient="horz" pos="3062"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www.epo.org/en/legal/epc/2020/protinta69.html"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hyperlink" Target="mailto:munich@hoyngrokh.com" TargetMode="External"/><Relationship Id="rId3" Type="http://schemas.openxmlformats.org/officeDocument/2006/relationships/hyperlink" Target="mailto:duesseldorf@hoyngrokh.com" TargetMode="External"/><Relationship Id="rId7" Type="http://schemas.openxmlformats.org/officeDocument/2006/relationships/hyperlink" Target="https://linkedin.com/company/hoyng-rokh-monegier" TargetMode="External"/><Relationship Id="rId12" Type="http://schemas.openxmlformats.org/officeDocument/2006/relationships/image" Target="../media/image116.svg"/><Relationship Id="rId2" Type="http://schemas.openxmlformats.org/officeDocument/2006/relationships/hyperlink" Target="mailto:amsterdam@hoyngrokh.com" TargetMode="External"/><Relationship Id="rId1" Type="http://schemas.openxmlformats.org/officeDocument/2006/relationships/slideLayout" Target="../slideLayouts/slideLayout14.xml"/><Relationship Id="rId6" Type="http://schemas.openxmlformats.org/officeDocument/2006/relationships/hyperlink" Target="http://www.hoyngrokhmonegier.com/" TargetMode="External"/><Relationship Id="rId11" Type="http://schemas.openxmlformats.org/officeDocument/2006/relationships/image" Target="../media/image115.png"/><Relationship Id="rId5" Type="http://schemas.openxmlformats.org/officeDocument/2006/relationships/hyperlink" Target="mailto:madrid@hoyngrokh.com" TargetMode="External"/><Relationship Id="rId15" Type="http://schemas.openxmlformats.org/officeDocument/2006/relationships/hyperlink" Target="mailto:brussels@hoyngrokh.com" TargetMode="External"/><Relationship Id="rId10" Type="http://schemas.openxmlformats.org/officeDocument/2006/relationships/hyperlink" Target="https://twitter.com/HoyngRokh" TargetMode="External"/><Relationship Id="rId4" Type="http://schemas.openxmlformats.org/officeDocument/2006/relationships/hyperlink" Target="mailto:lyon@hoyngrokh.com" TargetMode="External"/><Relationship Id="rId9" Type="http://schemas.openxmlformats.org/officeDocument/2006/relationships/image" Target="../media/image114.svg"/><Relationship Id="rId14" Type="http://schemas.openxmlformats.org/officeDocument/2006/relationships/hyperlink" Target="mailto:paris@hoyngrokh.com"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7F082986-FFCD-4482-95DD-DFB53C03D776}"/>
              </a:ext>
            </a:extLst>
          </p:cNvPr>
          <p:cNvSpPr>
            <a:spLocks noGrp="1"/>
          </p:cNvSpPr>
          <p:nvPr>
            <p:ph type="body" sz="quarter" idx="11"/>
          </p:nvPr>
        </p:nvSpPr>
        <p:spPr>
          <a:xfrm>
            <a:off x="3419872" y="1105916"/>
            <a:ext cx="5434940" cy="252000"/>
          </a:xfrm>
        </p:spPr>
        <p:txBody>
          <a:bodyPr lIns="54000"/>
          <a:lstStyle/>
          <a:p>
            <a:r>
              <a:rPr lang="en-GB" sz="1200" dirty="0"/>
              <a:t>UPC developing case law</a:t>
            </a:r>
            <a:r>
              <a:rPr lang="en-GB" sz="1200"/>
              <a:t>: new </a:t>
            </a:r>
            <a:r>
              <a:rPr lang="en-GB" sz="1200" dirty="0"/>
              <a:t>cultures in fertile soils</a:t>
            </a:r>
          </a:p>
          <a:p>
            <a:endParaRPr lang="en-US" dirty="0"/>
          </a:p>
        </p:txBody>
      </p:sp>
      <p:sp>
        <p:nvSpPr>
          <p:cNvPr id="20" name="Titre 19">
            <a:extLst>
              <a:ext uri="{FF2B5EF4-FFF2-40B4-BE49-F238E27FC236}">
                <a16:creationId xmlns:a16="http://schemas.microsoft.com/office/drawing/2014/main" id="{B82C331D-11DC-4069-9F9A-E62FF82CB297}"/>
              </a:ext>
            </a:extLst>
          </p:cNvPr>
          <p:cNvSpPr>
            <a:spLocks noGrp="1"/>
          </p:cNvSpPr>
          <p:nvPr>
            <p:ph type="title"/>
          </p:nvPr>
        </p:nvSpPr>
        <p:spPr/>
        <p:txBody>
          <a:bodyPr lIns="54000">
            <a:normAutofit fontScale="90000"/>
          </a:bodyPr>
          <a:lstStyle/>
          <a:p>
            <a:r>
              <a:rPr lang="en-US" dirty="0"/>
              <a:t>GRUR &amp; University of Luxembourg joint conference</a:t>
            </a:r>
            <a:br>
              <a:rPr lang="en-US" dirty="0"/>
            </a:br>
            <a:r>
              <a:rPr lang="en-US" dirty="0"/>
              <a:t>Intellectual Property and the European courts</a:t>
            </a:r>
            <a:br>
              <a:rPr lang="en-US" dirty="0"/>
            </a:br>
            <a:r>
              <a:rPr lang="en-US" sz="1000" b="0" dirty="0"/>
              <a:t>5 June 2024 - Court of Justice of the European Union</a:t>
            </a:r>
            <a:br>
              <a:rPr lang="en-US" dirty="0"/>
            </a:br>
            <a:endParaRPr lang="en-US" dirty="0"/>
          </a:p>
        </p:txBody>
      </p:sp>
      <p:sp>
        <p:nvSpPr>
          <p:cNvPr id="22" name="Espace réservé du texte 21">
            <a:extLst>
              <a:ext uri="{FF2B5EF4-FFF2-40B4-BE49-F238E27FC236}">
                <a16:creationId xmlns:a16="http://schemas.microsoft.com/office/drawing/2014/main" id="{515CEAA1-7F8B-4599-9A9F-7B8581A9C067}"/>
              </a:ext>
            </a:extLst>
          </p:cNvPr>
          <p:cNvSpPr>
            <a:spLocks noGrp="1"/>
          </p:cNvSpPr>
          <p:nvPr>
            <p:ph type="body" sz="quarter" idx="12"/>
          </p:nvPr>
        </p:nvSpPr>
        <p:spPr/>
        <p:txBody>
          <a:bodyPr lIns="54000">
            <a:normAutofit lnSpcReduction="10000"/>
          </a:bodyPr>
          <a:lstStyle/>
          <a:p>
            <a:r>
              <a:rPr lang="en-US" dirty="0"/>
              <a:t>Sabine Agé</a:t>
            </a:r>
          </a:p>
        </p:txBody>
      </p:sp>
    </p:spTree>
    <p:extLst>
      <p:ext uri="{BB962C8B-B14F-4D97-AF65-F5344CB8AC3E}">
        <p14:creationId xmlns:p14="http://schemas.microsoft.com/office/powerpoint/2010/main" val="2098591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98669D74-9455-78F9-BFA4-85B538B923D9}"/>
              </a:ext>
            </a:extLst>
          </p:cNvPr>
          <p:cNvSpPr>
            <a:spLocks noGrp="1"/>
          </p:cNvSpPr>
          <p:nvPr>
            <p:ph type="body" sz="quarter" idx="13"/>
          </p:nvPr>
        </p:nvSpPr>
        <p:spPr>
          <a:xfrm>
            <a:off x="2699792" y="918741"/>
            <a:ext cx="5760640" cy="3960440"/>
          </a:xfrm>
        </p:spPr>
        <p:txBody>
          <a:bodyPr>
            <a:normAutofit fontScale="85000" lnSpcReduction="10000"/>
          </a:bodyPr>
          <a:lstStyle/>
          <a:p>
            <a:pPr>
              <a:lnSpc>
                <a:spcPct val="120000"/>
              </a:lnSpc>
              <a:spcAft>
                <a:spcPts val="1200"/>
              </a:spcAft>
            </a:pPr>
            <a:r>
              <a:rPr lang="en-GB" b="1" dirty="0"/>
              <a:t>Art. 58 UPCA,</a:t>
            </a:r>
            <a:r>
              <a:rPr lang="en-GB" dirty="0"/>
              <a:t> </a:t>
            </a:r>
            <a:r>
              <a:rPr lang="en-GB" b="1" dirty="0" err="1"/>
              <a:t>RoPs</a:t>
            </a:r>
            <a:r>
              <a:rPr lang="en-GB" b="1" dirty="0"/>
              <a:t> 262.2 </a:t>
            </a:r>
            <a:r>
              <a:rPr lang="en-GB" dirty="0"/>
              <a:t>and</a:t>
            </a:r>
            <a:r>
              <a:rPr lang="en-GB" b="1" dirty="0"/>
              <a:t> 262A.1 </a:t>
            </a:r>
            <a:r>
              <a:rPr lang="en-GB" dirty="0"/>
              <a:t>allow for requesting certain information to be kept confidential with respect to the public or to restrict use or access within parties. </a:t>
            </a:r>
            <a:r>
              <a:rPr lang="en-GB" b="1" dirty="0" err="1"/>
              <a:t>RoP</a:t>
            </a:r>
            <a:r>
              <a:rPr lang="en-GB" b="1" dirty="0"/>
              <a:t> 262A.6 </a:t>
            </a:r>
            <a:r>
              <a:rPr lang="en-GB" dirty="0"/>
              <a:t>provides that at least one natural personal from each party and the respective lawyers “should” access confidential information.</a:t>
            </a:r>
          </a:p>
          <a:p>
            <a:pPr>
              <a:lnSpc>
                <a:spcPct val="120000"/>
              </a:lnSpc>
              <a:spcAft>
                <a:spcPts val="1200"/>
              </a:spcAft>
            </a:pPr>
            <a:r>
              <a:rPr lang="en-GB" dirty="0"/>
              <a:t>Wording arising from Art. 9.2. of </a:t>
            </a:r>
            <a:r>
              <a:rPr lang="en-GB" b="1" dirty="0"/>
              <a:t>Directive (EU) 2016/943</a:t>
            </a:r>
            <a:r>
              <a:rPr lang="en-GB" dirty="0"/>
              <a:t> (Trade Secrets Directive) which uses the word “shall”. Art. 9.3 also requires a proportionality assessment </a:t>
            </a:r>
          </a:p>
          <a:p>
            <a:pPr>
              <a:lnSpc>
                <a:spcPct val="120000"/>
              </a:lnSpc>
              <a:spcAft>
                <a:spcPts val="1200"/>
              </a:spcAft>
            </a:pPr>
            <a:r>
              <a:rPr lang="en-GB" dirty="0"/>
              <a:t>After implementation of Trade Secrets Directive into national laws, </a:t>
            </a:r>
            <a:r>
              <a:rPr lang="en-GB" b="1" dirty="0"/>
              <a:t>national case law </a:t>
            </a:r>
            <a:r>
              <a:rPr lang="en-GB" dirty="0"/>
              <a:t>has interpreted more or less strictly the “at least one natural person” requirement</a:t>
            </a:r>
            <a:endParaRPr lang="fr-FR" dirty="0"/>
          </a:p>
        </p:txBody>
      </p:sp>
      <p:grpSp>
        <p:nvGrpSpPr>
          <p:cNvPr id="2" name="Group 1">
            <a:extLst>
              <a:ext uri="{FF2B5EF4-FFF2-40B4-BE49-F238E27FC236}">
                <a16:creationId xmlns:a16="http://schemas.microsoft.com/office/drawing/2014/main" id="{C37DF89B-2A24-707B-6EFF-06263F33DADC}"/>
              </a:ext>
            </a:extLst>
          </p:cNvPr>
          <p:cNvGrpSpPr/>
          <p:nvPr/>
        </p:nvGrpSpPr>
        <p:grpSpPr>
          <a:xfrm>
            <a:off x="1043607" y="1066165"/>
            <a:ext cx="1508760" cy="1508760"/>
            <a:chOff x="2347921" y="225603"/>
            <a:chExt cx="1417403" cy="1417403"/>
          </a:xfrm>
          <a:solidFill>
            <a:srgbClr val="5F9DAC"/>
          </a:solidFill>
        </p:grpSpPr>
        <p:sp>
          <p:nvSpPr>
            <p:cNvPr id="3" name="Oval 2">
              <a:extLst>
                <a:ext uri="{FF2B5EF4-FFF2-40B4-BE49-F238E27FC236}">
                  <a16:creationId xmlns:a16="http://schemas.microsoft.com/office/drawing/2014/main" id="{186A8240-F21E-D67C-37DF-C5797281D98F}"/>
                </a:ext>
              </a:extLst>
            </p:cNvPr>
            <p:cNvSpPr/>
            <p:nvPr/>
          </p:nvSpPr>
          <p:spPr>
            <a:xfrm>
              <a:off x="2347921" y="225603"/>
              <a:ext cx="1417403" cy="1417403"/>
            </a:xfrm>
            <a:prstGeom prst="ellipse">
              <a:avLst/>
            </a:prstGeom>
            <a:grpFill/>
          </p:spPr>
          <p:style>
            <a:lnRef idx="2">
              <a:schemeClr val="lt1">
                <a:hueOff val="0"/>
                <a:satOff val="0"/>
                <a:lumOff val="0"/>
                <a:alphaOff val="0"/>
              </a:schemeClr>
            </a:lnRef>
            <a:fillRef idx="1">
              <a:schemeClr val="accent3">
                <a:hueOff val="4821541"/>
                <a:satOff val="-7234"/>
                <a:lumOff val="-1176"/>
                <a:alphaOff val="0"/>
              </a:schemeClr>
            </a:fillRef>
            <a:effectRef idx="0">
              <a:schemeClr val="accent3">
                <a:hueOff val="4821541"/>
                <a:satOff val="-7234"/>
                <a:lumOff val="-1176"/>
                <a:alphaOff val="0"/>
              </a:schemeClr>
            </a:effectRef>
            <a:fontRef idx="minor">
              <a:schemeClr val="lt1"/>
            </a:fontRef>
          </p:style>
          <p:txBody>
            <a:bodyPr/>
            <a:lstStyle/>
            <a:p>
              <a:endParaRPr lang="en-GB" sz="1100"/>
            </a:p>
          </p:txBody>
        </p:sp>
        <p:sp>
          <p:nvSpPr>
            <p:cNvPr id="4" name="Oval 4">
              <a:extLst>
                <a:ext uri="{FF2B5EF4-FFF2-40B4-BE49-F238E27FC236}">
                  <a16:creationId xmlns:a16="http://schemas.microsoft.com/office/drawing/2014/main" id="{11794249-1A90-51EC-4090-75B8C6411524}"/>
                </a:ext>
              </a:extLst>
            </p:cNvPr>
            <p:cNvSpPr txBox="1"/>
            <p:nvPr/>
          </p:nvSpPr>
          <p:spPr>
            <a:xfrm>
              <a:off x="2555495" y="433177"/>
              <a:ext cx="1002255" cy="100225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100" b="1" kern="1200" dirty="0"/>
                <a:t>4.</a:t>
              </a:r>
              <a:br>
                <a:rPr lang="en-US" sz="1100" b="1" kern="1200" dirty="0"/>
              </a:br>
              <a:r>
                <a:rPr lang="en-US" sz="1100" b="1" kern="1200" dirty="0"/>
                <a:t>Confidentiality</a:t>
              </a:r>
            </a:p>
            <a:p>
              <a:pPr algn="ctr">
                <a:spcBef>
                  <a:spcPct val="0"/>
                </a:spcBef>
                <a:buNone/>
              </a:pPr>
              <a:endParaRPr lang="en-US" sz="1100" kern="1200" dirty="0"/>
            </a:p>
          </p:txBody>
        </p:sp>
      </p:grpSp>
    </p:spTree>
    <p:extLst>
      <p:ext uri="{BB962C8B-B14F-4D97-AF65-F5344CB8AC3E}">
        <p14:creationId xmlns:p14="http://schemas.microsoft.com/office/powerpoint/2010/main" val="345044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98669D74-9455-78F9-BFA4-85B538B923D9}"/>
              </a:ext>
            </a:extLst>
          </p:cNvPr>
          <p:cNvSpPr>
            <a:spLocks noGrp="1"/>
          </p:cNvSpPr>
          <p:nvPr>
            <p:ph type="body" sz="quarter" idx="13"/>
          </p:nvPr>
        </p:nvSpPr>
        <p:spPr>
          <a:xfrm>
            <a:off x="2699792" y="558701"/>
            <a:ext cx="5760640" cy="4248472"/>
          </a:xfrm>
        </p:spPr>
        <p:txBody>
          <a:bodyPr>
            <a:normAutofit fontScale="70000" lnSpcReduction="20000"/>
          </a:bodyPr>
          <a:lstStyle/>
          <a:p>
            <a:pPr>
              <a:lnSpc>
                <a:spcPct val="120000"/>
              </a:lnSpc>
              <a:spcAft>
                <a:spcPts val="1200"/>
              </a:spcAft>
            </a:pPr>
            <a:r>
              <a:rPr lang="en-US" sz="1800" b="1" dirty="0">
                <a:effectLst/>
                <a:latin typeface="Arial" panose="020B0604020202020204" pitchFamily="34" charset="0"/>
                <a:ea typeface="Calibri" panose="020F0502020204030204" pitchFamily="34" charset="0"/>
              </a:rPr>
              <a:t>CFI_54/2023 </a:t>
            </a:r>
            <a:r>
              <a:rPr lang="en-US" sz="1800" dirty="0">
                <a:effectLst/>
                <a:latin typeface="Arial" panose="020B0604020202020204" pitchFamily="34" charset="0"/>
                <a:ea typeface="Calibri" panose="020F0502020204030204" pitchFamily="34" charset="0"/>
              </a:rPr>
              <a:t>(LD </a:t>
            </a:r>
            <a:r>
              <a:rPr lang="en-US" dirty="0">
                <a:latin typeface="Arial" panose="020B0604020202020204" pitchFamily="34" charset="0"/>
                <a:ea typeface="Calibri" panose="020F0502020204030204" pitchFamily="34" charset="0"/>
              </a:rPr>
              <a:t>Hamburg, 3/11/2023) and </a:t>
            </a:r>
            <a:r>
              <a:rPr lang="en-US" b="1" dirty="0">
                <a:latin typeface="Arial" panose="020B0604020202020204" pitchFamily="34" charset="0"/>
                <a:ea typeface="Calibri" panose="020F0502020204030204" pitchFamily="34" charset="0"/>
              </a:rPr>
              <a:t>CFI_80/2023 </a:t>
            </a:r>
            <a:r>
              <a:rPr lang="en-US" dirty="0">
                <a:latin typeface="Arial" panose="020B0604020202020204" pitchFamily="34" charset="0"/>
                <a:ea typeface="Calibri" panose="020F0502020204030204" pitchFamily="34" charset="0"/>
              </a:rPr>
              <a:t>(CD Munich, 17/11/2023): </a:t>
            </a:r>
            <a:r>
              <a:rPr lang="en-US" sz="1800" dirty="0">
                <a:effectLst/>
                <a:latin typeface="Arial" panose="020B0604020202020204" pitchFamily="34" charset="0"/>
                <a:ea typeface="Calibri" panose="020F0502020204030204" pitchFamily="34" charset="0"/>
              </a:rPr>
              <a:t>two-stage approach, access preliminarily to the legal representatives of a party to facilitate the proceedings for protection of confidentiality, differentiated access also to natural persons within the party subsequently</a:t>
            </a:r>
          </a:p>
          <a:p>
            <a:pPr>
              <a:lnSpc>
                <a:spcPct val="120000"/>
              </a:lnSpc>
              <a:spcAft>
                <a:spcPts val="1200"/>
              </a:spcAft>
            </a:pPr>
            <a:r>
              <a:rPr lang="en-US" sz="1800" b="1" dirty="0">
                <a:effectLst/>
                <a:latin typeface="Arial" panose="020B0604020202020204" pitchFamily="34" charset="0"/>
                <a:ea typeface="Calibri" panose="020F0502020204030204" pitchFamily="34" charset="0"/>
              </a:rPr>
              <a:t>CFI_239/2023 </a:t>
            </a:r>
            <a:r>
              <a:rPr lang="en-US" sz="1800" dirty="0">
                <a:effectLst/>
                <a:latin typeface="Arial" panose="020B0604020202020204" pitchFamily="34" charset="0"/>
                <a:ea typeface="Calibri" panose="020F0502020204030204" pitchFamily="34" charset="0"/>
              </a:rPr>
              <a:t>(LD The Hague, 4/03/2024): in the context of an application for security for </a:t>
            </a:r>
            <a:r>
              <a:rPr lang="en-US" dirty="0">
                <a:latin typeface="Arial" panose="020B0604020202020204" pitchFamily="34" charset="0"/>
                <a:ea typeface="Calibri" panose="020F0502020204030204" pitchFamily="34" charset="0"/>
              </a:rPr>
              <a:t>costs access to financial information limited to </a:t>
            </a:r>
            <a:r>
              <a:rPr lang="en-US" sz="1800" dirty="0">
                <a:effectLst/>
                <a:latin typeface="Arial" panose="020B0604020202020204" pitchFamily="34" charset="0"/>
                <a:ea typeface="Calibri" panose="020F0502020204030204" pitchFamily="34" charset="0"/>
              </a:rPr>
              <a:t>the legal representatives of a party, justified among others by the circumstance that this information would not be relevant for the main proceedings and an agreement among parties on this limited access </a:t>
            </a:r>
          </a:p>
          <a:p>
            <a:pPr>
              <a:lnSpc>
                <a:spcPct val="120000"/>
              </a:lnSpc>
              <a:spcAft>
                <a:spcPts val="1200"/>
              </a:spcAft>
            </a:pPr>
            <a:r>
              <a:rPr lang="en-US" b="1" dirty="0">
                <a:latin typeface="Arial" panose="020B0604020202020204" pitchFamily="34" charset="0"/>
                <a:ea typeface="Calibri" panose="020F0502020204030204" pitchFamily="34" charset="0"/>
              </a:rPr>
              <a:t>CFI_210/2023 </a:t>
            </a:r>
            <a:r>
              <a:rPr lang="en-US" dirty="0">
                <a:latin typeface="Arial" panose="020B0604020202020204" pitchFamily="34" charset="0"/>
                <a:ea typeface="Calibri" panose="020F0502020204030204" pitchFamily="34" charset="0"/>
              </a:rPr>
              <a:t>(LD Mannheim, 14/02/2024) provides a comprehensive description of the steps to apply for confidentiality of an exhibit and reminds that one natural person of the opposing party should have access</a:t>
            </a:r>
          </a:p>
          <a:p>
            <a:pPr>
              <a:lnSpc>
                <a:spcPct val="120000"/>
              </a:lnSpc>
              <a:spcAft>
                <a:spcPts val="1200"/>
              </a:spcAft>
            </a:pPr>
            <a:r>
              <a:rPr lang="en-US" sz="1800" b="1" dirty="0">
                <a:effectLst/>
                <a:latin typeface="Arial" panose="020B0604020202020204" pitchFamily="34" charset="0"/>
                <a:ea typeface="Calibri" panose="020F0502020204030204" pitchFamily="34" charset="0"/>
              </a:rPr>
              <a:t>CFI_218/2023 </a:t>
            </a:r>
            <a:r>
              <a:rPr lang="en-US" sz="1800" dirty="0">
                <a:effectLst/>
                <a:latin typeface="Arial" panose="020B0604020202020204" pitchFamily="34" charset="0"/>
                <a:ea typeface="Calibri" panose="020F0502020204030204" pitchFamily="34" charset="0"/>
              </a:rPr>
              <a:t>(LD Mannheim, 30/04/2024) and </a:t>
            </a:r>
            <a:r>
              <a:rPr lang="en-US" sz="1800" b="1" dirty="0">
                <a:effectLst/>
                <a:latin typeface="Arial" panose="020B0604020202020204" pitchFamily="34" charset="0"/>
                <a:ea typeface="Calibri" panose="020F0502020204030204" pitchFamily="34" charset="0"/>
              </a:rPr>
              <a:t>CFI_9/2023 </a:t>
            </a:r>
            <a:r>
              <a:rPr lang="en-US" sz="1800" dirty="0">
                <a:effectLst/>
                <a:latin typeface="Arial" panose="020B0604020202020204" pitchFamily="34" charset="0"/>
                <a:ea typeface="Calibri" panose="020F0502020204030204" pitchFamily="34" charset="0"/>
              </a:rPr>
              <a:t>(LD Munich, 8/05/2024): a </a:t>
            </a:r>
            <a:r>
              <a:rPr lang="en-US" dirty="0">
                <a:latin typeface="Arial" panose="020B0604020202020204" pitchFamily="34" charset="0"/>
                <a:ea typeface="Calibri" panose="020F0502020204030204" pitchFamily="34" charset="0"/>
              </a:rPr>
              <a:t>party intending to </a:t>
            </a:r>
            <a:r>
              <a:rPr lang="en-US" sz="1800" dirty="0">
                <a:effectLst/>
                <a:latin typeface="Arial" panose="020B0604020202020204" pitchFamily="34" charset="0"/>
                <a:ea typeface="Calibri" panose="020F0502020204030204" pitchFamily="34" charset="0"/>
              </a:rPr>
              <a:t>produce licenses agreed with third parties are not admissible to apply for an order against themselves</a:t>
            </a:r>
          </a:p>
        </p:txBody>
      </p:sp>
      <p:grpSp>
        <p:nvGrpSpPr>
          <p:cNvPr id="2" name="Group 1">
            <a:extLst>
              <a:ext uri="{FF2B5EF4-FFF2-40B4-BE49-F238E27FC236}">
                <a16:creationId xmlns:a16="http://schemas.microsoft.com/office/drawing/2014/main" id="{C37DF89B-2A24-707B-6EFF-06263F33DADC}"/>
              </a:ext>
            </a:extLst>
          </p:cNvPr>
          <p:cNvGrpSpPr/>
          <p:nvPr/>
        </p:nvGrpSpPr>
        <p:grpSpPr>
          <a:xfrm>
            <a:off x="1043607" y="1066165"/>
            <a:ext cx="1508760" cy="1508760"/>
            <a:chOff x="2347921" y="225603"/>
            <a:chExt cx="1417403" cy="1417403"/>
          </a:xfrm>
          <a:solidFill>
            <a:srgbClr val="5F9DAC"/>
          </a:solidFill>
        </p:grpSpPr>
        <p:sp>
          <p:nvSpPr>
            <p:cNvPr id="3" name="Oval 2">
              <a:extLst>
                <a:ext uri="{FF2B5EF4-FFF2-40B4-BE49-F238E27FC236}">
                  <a16:creationId xmlns:a16="http://schemas.microsoft.com/office/drawing/2014/main" id="{186A8240-F21E-D67C-37DF-C5797281D98F}"/>
                </a:ext>
              </a:extLst>
            </p:cNvPr>
            <p:cNvSpPr/>
            <p:nvPr/>
          </p:nvSpPr>
          <p:spPr>
            <a:xfrm>
              <a:off x="2347921" y="225603"/>
              <a:ext cx="1417403" cy="1417403"/>
            </a:xfrm>
            <a:prstGeom prst="ellipse">
              <a:avLst/>
            </a:prstGeom>
            <a:grpFill/>
          </p:spPr>
          <p:style>
            <a:lnRef idx="2">
              <a:schemeClr val="lt1">
                <a:hueOff val="0"/>
                <a:satOff val="0"/>
                <a:lumOff val="0"/>
                <a:alphaOff val="0"/>
              </a:schemeClr>
            </a:lnRef>
            <a:fillRef idx="1">
              <a:schemeClr val="accent3">
                <a:hueOff val="4821541"/>
                <a:satOff val="-7234"/>
                <a:lumOff val="-1176"/>
                <a:alphaOff val="0"/>
              </a:schemeClr>
            </a:fillRef>
            <a:effectRef idx="0">
              <a:schemeClr val="accent3">
                <a:hueOff val="4821541"/>
                <a:satOff val="-7234"/>
                <a:lumOff val="-1176"/>
                <a:alphaOff val="0"/>
              </a:schemeClr>
            </a:effectRef>
            <a:fontRef idx="minor">
              <a:schemeClr val="lt1"/>
            </a:fontRef>
          </p:style>
          <p:txBody>
            <a:bodyPr/>
            <a:lstStyle/>
            <a:p>
              <a:endParaRPr lang="en-GB" sz="1100"/>
            </a:p>
          </p:txBody>
        </p:sp>
        <p:sp>
          <p:nvSpPr>
            <p:cNvPr id="4" name="Oval 4">
              <a:extLst>
                <a:ext uri="{FF2B5EF4-FFF2-40B4-BE49-F238E27FC236}">
                  <a16:creationId xmlns:a16="http://schemas.microsoft.com/office/drawing/2014/main" id="{11794249-1A90-51EC-4090-75B8C6411524}"/>
                </a:ext>
              </a:extLst>
            </p:cNvPr>
            <p:cNvSpPr txBox="1"/>
            <p:nvPr/>
          </p:nvSpPr>
          <p:spPr>
            <a:xfrm>
              <a:off x="2555495" y="433177"/>
              <a:ext cx="1002255" cy="100225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100" b="1" kern="1200" dirty="0"/>
                <a:t>4.</a:t>
              </a:r>
              <a:br>
                <a:rPr lang="en-US" sz="1100" b="1" kern="1200" dirty="0"/>
              </a:br>
              <a:r>
                <a:rPr lang="en-US" sz="1100" b="1" kern="1200" dirty="0"/>
                <a:t>Confidentiality</a:t>
              </a:r>
            </a:p>
            <a:p>
              <a:pPr algn="ctr">
                <a:spcBef>
                  <a:spcPct val="0"/>
                </a:spcBef>
                <a:buNone/>
              </a:pPr>
              <a:endParaRPr lang="en-US" sz="1100" kern="1200" dirty="0"/>
            </a:p>
          </p:txBody>
        </p:sp>
      </p:grpSp>
    </p:spTree>
    <p:extLst>
      <p:ext uri="{BB962C8B-B14F-4D97-AF65-F5344CB8AC3E}">
        <p14:creationId xmlns:p14="http://schemas.microsoft.com/office/powerpoint/2010/main" val="2243859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CEB373A-E9C6-48D2-19A1-0EFD9D088892}"/>
              </a:ext>
            </a:extLst>
          </p:cNvPr>
          <p:cNvGrpSpPr/>
          <p:nvPr/>
        </p:nvGrpSpPr>
        <p:grpSpPr>
          <a:xfrm>
            <a:off x="1043608" y="1072352"/>
            <a:ext cx="1502573" cy="1502573"/>
            <a:chOff x="5957899" y="84704"/>
            <a:chExt cx="1502573" cy="1502573"/>
          </a:xfrm>
        </p:grpSpPr>
        <p:sp>
          <p:nvSpPr>
            <p:cNvPr id="6" name="Oval 5">
              <a:extLst>
                <a:ext uri="{FF2B5EF4-FFF2-40B4-BE49-F238E27FC236}">
                  <a16:creationId xmlns:a16="http://schemas.microsoft.com/office/drawing/2014/main" id="{0FAE7699-6266-EF6A-C6BE-39F29CA5A311}"/>
                </a:ext>
              </a:extLst>
            </p:cNvPr>
            <p:cNvSpPr/>
            <p:nvPr/>
          </p:nvSpPr>
          <p:spPr>
            <a:xfrm>
              <a:off x="5957899" y="84704"/>
              <a:ext cx="1502573" cy="1502573"/>
            </a:xfrm>
            <a:prstGeom prst="ellipse">
              <a:avLst/>
            </a:prstGeom>
          </p:spPr>
          <p:style>
            <a:lnRef idx="2">
              <a:schemeClr val="lt1">
                <a:hueOff val="0"/>
                <a:satOff val="0"/>
                <a:lumOff val="0"/>
                <a:alphaOff val="0"/>
              </a:schemeClr>
            </a:lnRef>
            <a:fillRef idx="1">
              <a:schemeClr val="accent3">
                <a:hueOff val="9000211"/>
                <a:satOff val="-13504"/>
                <a:lumOff val="-2196"/>
                <a:alphaOff val="0"/>
              </a:schemeClr>
            </a:fillRef>
            <a:effectRef idx="0">
              <a:schemeClr val="accent3">
                <a:hueOff val="9000211"/>
                <a:satOff val="-13504"/>
                <a:lumOff val="-2196"/>
                <a:alphaOff val="0"/>
              </a:schemeClr>
            </a:effectRef>
            <a:fontRef idx="minor">
              <a:schemeClr val="lt1"/>
            </a:fontRef>
          </p:style>
          <p:txBody>
            <a:bodyPr/>
            <a:lstStyle/>
            <a:p>
              <a:endParaRPr lang="en-GB"/>
            </a:p>
          </p:txBody>
        </p:sp>
        <p:sp>
          <p:nvSpPr>
            <p:cNvPr id="7" name="Oval 4">
              <a:extLst>
                <a:ext uri="{FF2B5EF4-FFF2-40B4-BE49-F238E27FC236}">
                  <a16:creationId xmlns:a16="http://schemas.microsoft.com/office/drawing/2014/main" id="{DDE1A330-F780-E36A-B1FB-AD935BB1124B}"/>
                </a:ext>
              </a:extLst>
            </p:cNvPr>
            <p:cNvSpPr txBox="1"/>
            <p:nvPr/>
          </p:nvSpPr>
          <p:spPr>
            <a:xfrm>
              <a:off x="6177946" y="304751"/>
              <a:ext cx="1062479" cy="1062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444500">
                <a:lnSpc>
                  <a:spcPct val="90000"/>
                </a:lnSpc>
                <a:spcBef>
                  <a:spcPct val="0"/>
                </a:spcBef>
                <a:spcAft>
                  <a:spcPct val="35000"/>
                </a:spcAft>
                <a:buNone/>
              </a:pPr>
              <a:r>
                <a:rPr lang="en-US" sz="1300" b="1" kern="1200" dirty="0"/>
                <a:t>5.</a:t>
              </a:r>
              <a:br>
                <a:rPr lang="en-US" sz="1300" b="1" kern="1200" dirty="0"/>
              </a:br>
              <a:r>
                <a:rPr lang="en-US" sz="1300" b="1" kern="1200" dirty="0"/>
                <a:t>Claim construction</a:t>
              </a:r>
            </a:p>
          </p:txBody>
        </p:sp>
      </p:grpSp>
      <p:sp>
        <p:nvSpPr>
          <p:cNvPr id="2" name="Text Placeholder 4">
            <a:extLst>
              <a:ext uri="{FF2B5EF4-FFF2-40B4-BE49-F238E27FC236}">
                <a16:creationId xmlns:a16="http://schemas.microsoft.com/office/drawing/2014/main" id="{49C39C25-3742-FDA8-65FA-790F7C386936}"/>
              </a:ext>
            </a:extLst>
          </p:cNvPr>
          <p:cNvSpPr txBox="1">
            <a:spLocks/>
          </p:cNvSpPr>
          <p:nvPr/>
        </p:nvSpPr>
        <p:spPr>
          <a:xfrm>
            <a:off x="2770154" y="1099673"/>
            <a:ext cx="5760640" cy="3096344"/>
          </a:xfrm>
          <a:prstGeom prst="rect">
            <a:avLst/>
          </a:prstGeom>
        </p:spPr>
        <p:txBody>
          <a:bodyPr vert="horz" lIns="54000" tIns="54000" rIns="54000" bIns="54000" rtlCol="0">
            <a:noAutofit/>
          </a:bodyPr>
          <a:lstStyle>
            <a:lvl1pPr marL="285750" indent="-285750" eaLnBrk="1" hangingPunct="1">
              <a:buClr>
                <a:srgbClr val="201C80"/>
              </a:buClr>
              <a:buFont typeface="Wingdings" panose="05000000000000000000" pitchFamily="2" charset="2"/>
              <a:buChar char="§"/>
              <a:defRPr>
                <a:solidFill>
                  <a:srgbClr val="64645D"/>
                </a:solidFill>
                <a:latin typeface="+mn-lt"/>
                <a:ea typeface="+mn-ea"/>
                <a:cs typeface="+mn-cs"/>
              </a:defRPr>
            </a:lvl1pPr>
            <a:lvl2pPr marL="742950" indent="-285750" eaLnBrk="1" hangingPunct="1">
              <a:buClr>
                <a:srgbClr val="201C80"/>
              </a:buClr>
              <a:buFont typeface="Wingdings" panose="05000000000000000000" pitchFamily="2" charset="2"/>
              <a:buChar char="w"/>
              <a:defRPr>
                <a:solidFill>
                  <a:srgbClr val="64645D"/>
                </a:solidFill>
                <a:latin typeface="+mn-lt"/>
                <a:ea typeface="+mn-ea"/>
                <a:cs typeface="+mn-cs"/>
              </a:defRPr>
            </a:lvl2pPr>
            <a:lvl3pPr marL="1200150" indent="-285750" eaLnBrk="1" hangingPunct="1">
              <a:buClr>
                <a:srgbClr val="201C80"/>
              </a:buClr>
              <a:buFont typeface="Courier New" panose="02070309020205020404" pitchFamily="49" charset="0"/>
              <a:buChar char="o"/>
              <a:defRPr>
                <a:solidFill>
                  <a:srgbClr val="64645D"/>
                </a:solidFill>
                <a:latin typeface="+mn-lt"/>
                <a:ea typeface="+mn-ea"/>
                <a:cs typeface="+mn-cs"/>
              </a:defRPr>
            </a:lvl3pPr>
            <a:lvl4pPr marL="1657350" indent="-285750" eaLnBrk="1" hangingPunct="1">
              <a:buClr>
                <a:srgbClr val="201C80"/>
              </a:buClr>
              <a:buFont typeface="Arial" panose="020B0604020202020204" pitchFamily="34" charset="0"/>
              <a:buChar char="•"/>
              <a:defRPr>
                <a:solidFill>
                  <a:srgbClr val="64645D"/>
                </a:solidFill>
                <a:latin typeface="+mn-lt"/>
                <a:ea typeface="+mn-ea"/>
                <a:cs typeface="+mn-cs"/>
              </a:defRPr>
            </a:lvl4pPr>
            <a:lvl5pPr marL="2114550" indent="-285750" eaLnBrk="1" hangingPunct="1">
              <a:buClr>
                <a:srgbClr val="201C80"/>
              </a:buClr>
              <a:buFont typeface="Arial" panose="020B0604020202020204" pitchFamily="34" charset="0"/>
              <a:buChar char="-"/>
              <a:defRPr>
                <a:solidFill>
                  <a:srgbClr val="64645D"/>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spcAft>
                <a:spcPts val="1200"/>
              </a:spcAft>
            </a:pPr>
            <a:r>
              <a:rPr lang="en-GB" sz="1600" b="1" kern="0" dirty="0"/>
              <a:t>Art. 24.1 (c) UPCA</a:t>
            </a:r>
            <a:r>
              <a:rPr lang="en-GB" sz="1600" kern="0" dirty="0"/>
              <a:t> referring to the EPC as a source of law</a:t>
            </a:r>
          </a:p>
          <a:p>
            <a:pPr>
              <a:spcAft>
                <a:spcPts val="1200"/>
              </a:spcAft>
            </a:pPr>
            <a:r>
              <a:rPr lang="en-GB" sz="1600" b="1" kern="0" dirty="0"/>
              <a:t>Art. 69 EPC: </a:t>
            </a:r>
            <a:r>
              <a:rPr lang="en-GB" sz="1600" kern="0" dirty="0"/>
              <a:t>“</a:t>
            </a:r>
            <a:r>
              <a:rPr lang="en-GB" sz="1600" i="1" kern="0" dirty="0"/>
              <a:t>The extent of the protection conferred by a European patent or a European patent application shall be determined by the claims. Nevertheless, the description and drawings shall be used to interpret the claims.</a:t>
            </a:r>
            <a:r>
              <a:rPr lang="en-GB" sz="1600" kern="0" dirty="0"/>
              <a:t>”</a:t>
            </a:r>
          </a:p>
          <a:p>
            <a:pPr marL="0" indent="0" defTabSz="287338">
              <a:spcAft>
                <a:spcPts val="1200"/>
              </a:spcAft>
              <a:buNone/>
            </a:pPr>
            <a:r>
              <a:rPr lang="en-GB" sz="1600" kern="0" dirty="0"/>
              <a:t>	and its </a:t>
            </a:r>
            <a:r>
              <a:rPr lang="en-GB" sz="1600" b="1" kern="0" dirty="0">
                <a:hlinkClick r:id="rId2"/>
              </a:rPr>
              <a:t>protocol of interpretation</a:t>
            </a:r>
            <a:endParaRPr lang="en-GB" sz="1600" b="1" kern="0" dirty="0"/>
          </a:p>
          <a:p>
            <a:pPr defTabSz="287338">
              <a:spcAft>
                <a:spcPts val="1200"/>
              </a:spcAft>
            </a:pPr>
            <a:r>
              <a:rPr lang="en-GB" sz="1600" kern="0" dirty="0"/>
              <a:t>National case laws mostly converge on claim interpretation but diverge on whether prosecution file should be considered</a:t>
            </a:r>
            <a:endParaRPr lang="fr-FR" sz="1600" kern="0" dirty="0"/>
          </a:p>
        </p:txBody>
      </p:sp>
    </p:spTree>
    <p:extLst>
      <p:ext uri="{BB962C8B-B14F-4D97-AF65-F5344CB8AC3E}">
        <p14:creationId xmlns:p14="http://schemas.microsoft.com/office/powerpoint/2010/main" val="2750311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CEB373A-E9C6-48D2-19A1-0EFD9D088892}"/>
              </a:ext>
            </a:extLst>
          </p:cNvPr>
          <p:cNvGrpSpPr/>
          <p:nvPr/>
        </p:nvGrpSpPr>
        <p:grpSpPr>
          <a:xfrm>
            <a:off x="1043608" y="1072352"/>
            <a:ext cx="1502573" cy="1502573"/>
            <a:chOff x="5957899" y="84704"/>
            <a:chExt cx="1502573" cy="1502573"/>
          </a:xfrm>
        </p:grpSpPr>
        <p:sp>
          <p:nvSpPr>
            <p:cNvPr id="6" name="Oval 5">
              <a:extLst>
                <a:ext uri="{FF2B5EF4-FFF2-40B4-BE49-F238E27FC236}">
                  <a16:creationId xmlns:a16="http://schemas.microsoft.com/office/drawing/2014/main" id="{0FAE7699-6266-EF6A-C6BE-39F29CA5A311}"/>
                </a:ext>
              </a:extLst>
            </p:cNvPr>
            <p:cNvSpPr/>
            <p:nvPr/>
          </p:nvSpPr>
          <p:spPr>
            <a:xfrm>
              <a:off x="5957899" y="84704"/>
              <a:ext cx="1502573" cy="1502573"/>
            </a:xfrm>
            <a:prstGeom prst="ellipse">
              <a:avLst/>
            </a:prstGeom>
          </p:spPr>
          <p:style>
            <a:lnRef idx="2">
              <a:schemeClr val="lt1">
                <a:hueOff val="0"/>
                <a:satOff val="0"/>
                <a:lumOff val="0"/>
                <a:alphaOff val="0"/>
              </a:schemeClr>
            </a:lnRef>
            <a:fillRef idx="1">
              <a:schemeClr val="accent3">
                <a:hueOff val="9000211"/>
                <a:satOff val="-13504"/>
                <a:lumOff val="-2196"/>
                <a:alphaOff val="0"/>
              </a:schemeClr>
            </a:fillRef>
            <a:effectRef idx="0">
              <a:schemeClr val="accent3">
                <a:hueOff val="9000211"/>
                <a:satOff val="-13504"/>
                <a:lumOff val="-2196"/>
                <a:alphaOff val="0"/>
              </a:schemeClr>
            </a:effectRef>
            <a:fontRef idx="minor">
              <a:schemeClr val="lt1"/>
            </a:fontRef>
          </p:style>
          <p:txBody>
            <a:bodyPr/>
            <a:lstStyle/>
            <a:p>
              <a:endParaRPr lang="en-GB"/>
            </a:p>
          </p:txBody>
        </p:sp>
        <p:sp>
          <p:nvSpPr>
            <p:cNvPr id="7" name="Oval 4">
              <a:extLst>
                <a:ext uri="{FF2B5EF4-FFF2-40B4-BE49-F238E27FC236}">
                  <a16:creationId xmlns:a16="http://schemas.microsoft.com/office/drawing/2014/main" id="{DDE1A330-F780-E36A-B1FB-AD935BB1124B}"/>
                </a:ext>
              </a:extLst>
            </p:cNvPr>
            <p:cNvSpPr txBox="1"/>
            <p:nvPr/>
          </p:nvSpPr>
          <p:spPr>
            <a:xfrm>
              <a:off x="6177946" y="304751"/>
              <a:ext cx="1062479" cy="1062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444500">
                <a:lnSpc>
                  <a:spcPct val="90000"/>
                </a:lnSpc>
                <a:spcBef>
                  <a:spcPct val="0"/>
                </a:spcBef>
                <a:spcAft>
                  <a:spcPct val="35000"/>
                </a:spcAft>
                <a:buNone/>
              </a:pPr>
              <a:r>
                <a:rPr lang="en-US" sz="1300" b="1" kern="1200" dirty="0"/>
                <a:t>5.</a:t>
              </a:r>
              <a:br>
                <a:rPr lang="en-US" sz="1300" b="1" kern="1200" dirty="0"/>
              </a:br>
              <a:r>
                <a:rPr lang="en-US" sz="1300" b="1" kern="1200" dirty="0"/>
                <a:t>Claim construction</a:t>
              </a:r>
            </a:p>
          </p:txBody>
        </p:sp>
      </p:grpSp>
      <p:sp>
        <p:nvSpPr>
          <p:cNvPr id="2" name="Text Placeholder 4">
            <a:extLst>
              <a:ext uri="{FF2B5EF4-FFF2-40B4-BE49-F238E27FC236}">
                <a16:creationId xmlns:a16="http://schemas.microsoft.com/office/drawing/2014/main" id="{49C39C25-3742-FDA8-65FA-790F7C386936}"/>
              </a:ext>
            </a:extLst>
          </p:cNvPr>
          <p:cNvSpPr txBox="1">
            <a:spLocks/>
          </p:cNvSpPr>
          <p:nvPr/>
        </p:nvSpPr>
        <p:spPr>
          <a:xfrm>
            <a:off x="2743687" y="702717"/>
            <a:ext cx="5760640" cy="4032448"/>
          </a:xfrm>
          <a:prstGeom prst="rect">
            <a:avLst/>
          </a:prstGeom>
        </p:spPr>
        <p:txBody>
          <a:bodyPr vert="horz" lIns="54000" tIns="54000" rIns="54000" bIns="54000" rtlCol="0">
            <a:noAutofit/>
          </a:bodyPr>
          <a:lstStyle>
            <a:lvl1pPr marL="285750" indent="-285750" eaLnBrk="1" hangingPunct="1">
              <a:buClr>
                <a:srgbClr val="201C80"/>
              </a:buClr>
              <a:buFont typeface="Wingdings" panose="05000000000000000000" pitchFamily="2" charset="2"/>
              <a:buChar char="§"/>
              <a:defRPr>
                <a:solidFill>
                  <a:srgbClr val="64645D"/>
                </a:solidFill>
                <a:latin typeface="+mn-lt"/>
                <a:ea typeface="+mn-ea"/>
                <a:cs typeface="+mn-cs"/>
              </a:defRPr>
            </a:lvl1pPr>
            <a:lvl2pPr marL="742950" indent="-285750" eaLnBrk="1" hangingPunct="1">
              <a:buClr>
                <a:srgbClr val="201C80"/>
              </a:buClr>
              <a:buFont typeface="Wingdings" panose="05000000000000000000" pitchFamily="2" charset="2"/>
              <a:buChar char="w"/>
              <a:defRPr>
                <a:solidFill>
                  <a:srgbClr val="64645D"/>
                </a:solidFill>
                <a:latin typeface="+mn-lt"/>
                <a:ea typeface="+mn-ea"/>
                <a:cs typeface="+mn-cs"/>
              </a:defRPr>
            </a:lvl2pPr>
            <a:lvl3pPr marL="1200150" indent="-285750" eaLnBrk="1" hangingPunct="1">
              <a:buClr>
                <a:srgbClr val="201C80"/>
              </a:buClr>
              <a:buFont typeface="Courier New" panose="02070309020205020404" pitchFamily="49" charset="0"/>
              <a:buChar char="o"/>
              <a:defRPr>
                <a:solidFill>
                  <a:srgbClr val="64645D"/>
                </a:solidFill>
                <a:latin typeface="+mn-lt"/>
                <a:ea typeface="+mn-ea"/>
                <a:cs typeface="+mn-cs"/>
              </a:defRPr>
            </a:lvl3pPr>
            <a:lvl4pPr marL="1657350" indent="-285750" eaLnBrk="1" hangingPunct="1">
              <a:buClr>
                <a:srgbClr val="201C80"/>
              </a:buClr>
              <a:buFont typeface="Arial" panose="020B0604020202020204" pitchFamily="34" charset="0"/>
              <a:buChar char="•"/>
              <a:defRPr>
                <a:solidFill>
                  <a:srgbClr val="64645D"/>
                </a:solidFill>
                <a:latin typeface="+mn-lt"/>
                <a:ea typeface="+mn-ea"/>
                <a:cs typeface="+mn-cs"/>
              </a:defRPr>
            </a:lvl4pPr>
            <a:lvl5pPr marL="2114550" indent="-285750" eaLnBrk="1" hangingPunct="1">
              <a:buClr>
                <a:srgbClr val="201C80"/>
              </a:buClr>
              <a:buFont typeface="Arial" panose="020B0604020202020204" pitchFamily="34" charset="0"/>
              <a:buChar char="-"/>
              <a:defRPr>
                <a:solidFill>
                  <a:srgbClr val="64645D"/>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spcAft>
                <a:spcPts val="1200"/>
              </a:spcAft>
            </a:pPr>
            <a:r>
              <a:rPr lang="en-GB" sz="1400" b="1" kern="0" dirty="0"/>
              <a:t>CFI_292/2023 </a:t>
            </a:r>
            <a:r>
              <a:rPr lang="en-GB" sz="1400" kern="0" dirty="0"/>
              <a:t>(LD Munich, 20/12/2023): “</a:t>
            </a:r>
            <a:r>
              <a:rPr lang="en-GB" sz="1400" i="1" kern="0" dirty="0"/>
              <a:t>The original claim version of a European patent can be used as an aid to interpretation in connection with amendments to the claim version made during the grant procedure.</a:t>
            </a:r>
            <a:r>
              <a:rPr lang="en-GB" sz="1400" kern="0" dirty="0"/>
              <a:t>” (see COA_1/2024)</a:t>
            </a:r>
          </a:p>
          <a:p>
            <a:pPr>
              <a:spcAft>
                <a:spcPts val="1200"/>
              </a:spcAft>
            </a:pPr>
            <a:r>
              <a:rPr lang="en-GB" sz="1400" b="0" i="0" u="none" strike="noStrike" baseline="0" dirty="0">
                <a:solidFill>
                  <a:srgbClr val="000000"/>
                </a:solidFill>
              </a:rPr>
              <a:t> </a:t>
            </a:r>
            <a:r>
              <a:rPr lang="en-GB" sz="1400" b="1" kern="0" dirty="0"/>
              <a:t>CFI_453/2023</a:t>
            </a:r>
            <a:r>
              <a:rPr lang="en-GB" sz="1400" kern="0" dirty="0"/>
              <a:t> (LD Düsseldorf, 9/04/2024): “</a:t>
            </a:r>
            <a:r>
              <a:rPr lang="en-GB" sz="1400" i="1" kern="0" dirty="0"/>
              <a:t>Art. 24.1 (c) UPCA in conjunction with Art. 69 EPC conclusively determine which documents are to be used in the interpretation of the patent claims determining the scope of protection, namely the patent description and the patent drawings. </a:t>
            </a:r>
            <a:r>
              <a:rPr lang="en-GB" sz="1400" b="1" i="1" kern="0" dirty="0"/>
              <a:t>Since the grant file is not mentioned in Art. 69 EPC, it does not in principle constitute admissible material for interpretation</a:t>
            </a:r>
            <a:r>
              <a:rPr lang="en-GB" sz="1400" i="1" kern="0" dirty="0"/>
              <a:t>. If the applicant has commented on the meaning of a feature or term in the course of the examination procedure, this can at most have indicative significance for how the skilled person understands the feature in question.</a:t>
            </a:r>
            <a:r>
              <a:rPr lang="en-GB" sz="1400" kern="0" dirty="0"/>
              <a:t>”</a:t>
            </a:r>
          </a:p>
          <a:p>
            <a:r>
              <a:rPr lang="en-GB" sz="1400" kern="0" dirty="0"/>
              <a:t>Same reasoning in </a:t>
            </a:r>
            <a:r>
              <a:rPr lang="en-GB" sz="1400" b="1" kern="0" dirty="0"/>
              <a:t>CFI_463/2023 </a:t>
            </a:r>
            <a:r>
              <a:rPr lang="en-GB" sz="1400" kern="0" dirty="0"/>
              <a:t>(LD Düsseldorf, 30/04/2024, see page 14)</a:t>
            </a:r>
          </a:p>
          <a:p>
            <a:pPr>
              <a:spcAft>
                <a:spcPts val="1200"/>
              </a:spcAft>
            </a:pPr>
            <a:endParaRPr lang="en-GB" sz="1400" kern="0" dirty="0"/>
          </a:p>
        </p:txBody>
      </p:sp>
    </p:spTree>
    <p:extLst>
      <p:ext uri="{BB962C8B-B14F-4D97-AF65-F5344CB8AC3E}">
        <p14:creationId xmlns:p14="http://schemas.microsoft.com/office/powerpoint/2010/main" val="3501673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CEB373A-E9C6-48D2-19A1-0EFD9D088892}"/>
              </a:ext>
            </a:extLst>
          </p:cNvPr>
          <p:cNvGrpSpPr/>
          <p:nvPr/>
        </p:nvGrpSpPr>
        <p:grpSpPr>
          <a:xfrm>
            <a:off x="1043608" y="1072352"/>
            <a:ext cx="1502573" cy="1502573"/>
            <a:chOff x="5957899" y="84704"/>
            <a:chExt cx="1502573" cy="1502573"/>
          </a:xfrm>
        </p:grpSpPr>
        <p:sp>
          <p:nvSpPr>
            <p:cNvPr id="6" name="Oval 5">
              <a:extLst>
                <a:ext uri="{FF2B5EF4-FFF2-40B4-BE49-F238E27FC236}">
                  <a16:creationId xmlns:a16="http://schemas.microsoft.com/office/drawing/2014/main" id="{0FAE7699-6266-EF6A-C6BE-39F29CA5A311}"/>
                </a:ext>
              </a:extLst>
            </p:cNvPr>
            <p:cNvSpPr/>
            <p:nvPr/>
          </p:nvSpPr>
          <p:spPr>
            <a:xfrm>
              <a:off x="5957899" y="84704"/>
              <a:ext cx="1502573" cy="1502573"/>
            </a:xfrm>
            <a:prstGeom prst="ellipse">
              <a:avLst/>
            </a:prstGeom>
          </p:spPr>
          <p:style>
            <a:lnRef idx="2">
              <a:schemeClr val="lt1">
                <a:hueOff val="0"/>
                <a:satOff val="0"/>
                <a:lumOff val="0"/>
                <a:alphaOff val="0"/>
              </a:schemeClr>
            </a:lnRef>
            <a:fillRef idx="1">
              <a:schemeClr val="accent3">
                <a:hueOff val="9000211"/>
                <a:satOff val="-13504"/>
                <a:lumOff val="-2196"/>
                <a:alphaOff val="0"/>
              </a:schemeClr>
            </a:fillRef>
            <a:effectRef idx="0">
              <a:schemeClr val="accent3">
                <a:hueOff val="9000211"/>
                <a:satOff val="-13504"/>
                <a:lumOff val="-2196"/>
                <a:alphaOff val="0"/>
              </a:schemeClr>
            </a:effectRef>
            <a:fontRef idx="minor">
              <a:schemeClr val="lt1"/>
            </a:fontRef>
          </p:style>
          <p:txBody>
            <a:bodyPr/>
            <a:lstStyle/>
            <a:p>
              <a:endParaRPr lang="en-GB"/>
            </a:p>
          </p:txBody>
        </p:sp>
        <p:sp>
          <p:nvSpPr>
            <p:cNvPr id="7" name="Oval 4">
              <a:extLst>
                <a:ext uri="{FF2B5EF4-FFF2-40B4-BE49-F238E27FC236}">
                  <a16:creationId xmlns:a16="http://schemas.microsoft.com/office/drawing/2014/main" id="{DDE1A330-F780-E36A-B1FB-AD935BB1124B}"/>
                </a:ext>
              </a:extLst>
            </p:cNvPr>
            <p:cNvSpPr txBox="1"/>
            <p:nvPr/>
          </p:nvSpPr>
          <p:spPr>
            <a:xfrm>
              <a:off x="6177946" y="304751"/>
              <a:ext cx="1062479" cy="1062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444500">
                <a:lnSpc>
                  <a:spcPct val="90000"/>
                </a:lnSpc>
                <a:spcBef>
                  <a:spcPct val="0"/>
                </a:spcBef>
                <a:spcAft>
                  <a:spcPct val="35000"/>
                </a:spcAft>
                <a:buNone/>
              </a:pPr>
              <a:r>
                <a:rPr lang="en-US" sz="1300" b="1" kern="1200" dirty="0"/>
                <a:t>5.</a:t>
              </a:r>
              <a:br>
                <a:rPr lang="en-US" sz="1300" b="1" kern="1200" dirty="0"/>
              </a:br>
              <a:r>
                <a:rPr lang="en-US" sz="1300" b="1" kern="1200" dirty="0"/>
                <a:t>Claim construction</a:t>
              </a:r>
            </a:p>
          </p:txBody>
        </p:sp>
      </p:grpSp>
      <p:sp>
        <p:nvSpPr>
          <p:cNvPr id="2" name="Text Placeholder 4">
            <a:extLst>
              <a:ext uri="{FF2B5EF4-FFF2-40B4-BE49-F238E27FC236}">
                <a16:creationId xmlns:a16="http://schemas.microsoft.com/office/drawing/2014/main" id="{49C39C25-3742-FDA8-65FA-790F7C386936}"/>
              </a:ext>
            </a:extLst>
          </p:cNvPr>
          <p:cNvSpPr txBox="1">
            <a:spLocks/>
          </p:cNvSpPr>
          <p:nvPr/>
        </p:nvSpPr>
        <p:spPr>
          <a:xfrm>
            <a:off x="2743687" y="702717"/>
            <a:ext cx="5760640" cy="4032448"/>
          </a:xfrm>
          <a:prstGeom prst="rect">
            <a:avLst/>
          </a:prstGeom>
        </p:spPr>
        <p:txBody>
          <a:bodyPr vert="horz" lIns="54000" tIns="54000" rIns="54000" bIns="54000" rtlCol="0">
            <a:noAutofit/>
          </a:bodyPr>
          <a:lstStyle>
            <a:lvl1pPr marL="285750" indent="-285750" eaLnBrk="1" hangingPunct="1">
              <a:buClr>
                <a:srgbClr val="201C80"/>
              </a:buClr>
              <a:buFont typeface="Wingdings" panose="05000000000000000000" pitchFamily="2" charset="2"/>
              <a:buChar char="§"/>
              <a:defRPr>
                <a:solidFill>
                  <a:srgbClr val="64645D"/>
                </a:solidFill>
                <a:latin typeface="+mn-lt"/>
                <a:ea typeface="+mn-ea"/>
                <a:cs typeface="+mn-cs"/>
              </a:defRPr>
            </a:lvl1pPr>
            <a:lvl2pPr marL="742950" indent="-285750" eaLnBrk="1" hangingPunct="1">
              <a:buClr>
                <a:srgbClr val="201C80"/>
              </a:buClr>
              <a:buFont typeface="Wingdings" panose="05000000000000000000" pitchFamily="2" charset="2"/>
              <a:buChar char="w"/>
              <a:defRPr>
                <a:solidFill>
                  <a:srgbClr val="64645D"/>
                </a:solidFill>
                <a:latin typeface="+mn-lt"/>
                <a:ea typeface="+mn-ea"/>
                <a:cs typeface="+mn-cs"/>
              </a:defRPr>
            </a:lvl2pPr>
            <a:lvl3pPr marL="1200150" indent="-285750" eaLnBrk="1" hangingPunct="1">
              <a:buClr>
                <a:srgbClr val="201C80"/>
              </a:buClr>
              <a:buFont typeface="Courier New" panose="02070309020205020404" pitchFamily="49" charset="0"/>
              <a:buChar char="o"/>
              <a:defRPr>
                <a:solidFill>
                  <a:srgbClr val="64645D"/>
                </a:solidFill>
                <a:latin typeface="+mn-lt"/>
                <a:ea typeface="+mn-ea"/>
                <a:cs typeface="+mn-cs"/>
              </a:defRPr>
            </a:lvl3pPr>
            <a:lvl4pPr marL="1657350" indent="-285750" eaLnBrk="1" hangingPunct="1">
              <a:buClr>
                <a:srgbClr val="201C80"/>
              </a:buClr>
              <a:buFont typeface="Arial" panose="020B0604020202020204" pitchFamily="34" charset="0"/>
              <a:buChar char="•"/>
              <a:defRPr>
                <a:solidFill>
                  <a:srgbClr val="64645D"/>
                </a:solidFill>
                <a:latin typeface="+mn-lt"/>
                <a:ea typeface="+mn-ea"/>
                <a:cs typeface="+mn-cs"/>
              </a:defRPr>
            </a:lvl4pPr>
            <a:lvl5pPr marL="2114550" indent="-285750" eaLnBrk="1" hangingPunct="1">
              <a:buClr>
                <a:srgbClr val="201C80"/>
              </a:buClr>
              <a:buFont typeface="Arial" panose="020B0604020202020204" pitchFamily="34" charset="0"/>
              <a:buChar char="-"/>
              <a:defRPr>
                <a:solidFill>
                  <a:srgbClr val="64645D"/>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spcAft>
                <a:spcPts val="1200"/>
              </a:spcAft>
            </a:pPr>
            <a:r>
              <a:rPr lang="en-GB" sz="1600" b="1" kern="0" dirty="0"/>
              <a:t>COA_1/2024</a:t>
            </a:r>
            <a:r>
              <a:rPr lang="en-GB" sz="1600" kern="0" dirty="0"/>
              <a:t>, 13/05/2024, para 37 (appeal of CFI_292/2023</a:t>
            </a:r>
            <a:r>
              <a:rPr lang="en-GB" sz="1600" b="1" kern="0" dirty="0"/>
              <a:t>, </a:t>
            </a:r>
            <a:r>
              <a:rPr lang="en-GB" sz="1600" kern="0" dirty="0"/>
              <a:t>LD Munich): </a:t>
            </a:r>
          </a:p>
          <a:p>
            <a:pPr marL="346075" indent="0">
              <a:spcAft>
                <a:spcPts val="1200"/>
              </a:spcAft>
              <a:buNone/>
            </a:pPr>
            <a:r>
              <a:rPr lang="en-GB" sz="1600" i="1" kern="0" dirty="0"/>
              <a:t>“The interpretation of claim feature 8.4 given above is based on the wording of the claim, read in the light of the description and drawings from the perspective of a person skilled in the art based on their common general knowledge, without having regard to the prosecution history of the patent. The parts of the European Patent Office examination file cited by the parties do not shed any new light on this interpretation. Therefore, the Court of Appeal in this case does not need to address the question whether the prosecution history can be taken into account when determining the scope of protection of a European patent”</a:t>
            </a:r>
          </a:p>
        </p:txBody>
      </p:sp>
    </p:spTree>
    <p:extLst>
      <p:ext uri="{BB962C8B-B14F-4D97-AF65-F5344CB8AC3E}">
        <p14:creationId xmlns:p14="http://schemas.microsoft.com/office/powerpoint/2010/main" val="325323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98669D74-9455-78F9-BFA4-85B538B923D9}"/>
              </a:ext>
            </a:extLst>
          </p:cNvPr>
          <p:cNvSpPr>
            <a:spLocks noGrp="1"/>
          </p:cNvSpPr>
          <p:nvPr>
            <p:ph type="body" sz="quarter" idx="13"/>
          </p:nvPr>
        </p:nvSpPr>
        <p:spPr>
          <a:xfrm>
            <a:off x="2699792" y="1062757"/>
            <a:ext cx="5760640" cy="3528392"/>
          </a:xfrm>
        </p:spPr>
        <p:txBody>
          <a:bodyPr>
            <a:normAutofit/>
          </a:bodyPr>
          <a:lstStyle/>
          <a:p>
            <a:pPr>
              <a:spcAft>
                <a:spcPts val="1200"/>
              </a:spcAft>
            </a:pPr>
            <a:endParaRPr lang="en-US" dirty="0">
              <a:latin typeface="Arial" panose="020B0604020202020204" pitchFamily="34" charset="0"/>
              <a:ea typeface="Calibri" panose="020F0502020204030204" pitchFamily="34" charset="0"/>
            </a:endParaRPr>
          </a:p>
          <a:p>
            <a:pPr>
              <a:spcAft>
                <a:spcPts val="1200"/>
              </a:spcAft>
            </a:pPr>
            <a:endParaRPr lang="en-US" sz="1800" dirty="0">
              <a:effectLst/>
              <a:latin typeface="Arial" panose="020B0604020202020204" pitchFamily="34" charset="0"/>
              <a:ea typeface="Calibri" panose="020F0502020204030204" pitchFamily="34" charset="0"/>
            </a:endParaRPr>
          </a:p>
          <a:p>
            <a:pPr>
              <a:spcAft>
                <a:spcPts val="1200"/>
              </a:spcAft>
            </a:pPr>
            <a:endParaRPr lang="en-US" sz="1800" dirty="0">
              <a:effectLst/>
              <a:latin typeface="Arial" panose="020B0604020202020204" pitchFamily="34" charset="0"/>
              <a:ea typeface="Calibri" panose="020F0502020204030204" pitchFamily="34" charset="0"/>
            </a:endParaRPr>
          </a:p>
        </p:txBody>
      </p:sp>
      <p:grpSp>
        <p:nvGrpSpPr>
          <p:cNvPr id="5" name="Group 4">
            <a:extLst>
              <a:ext uri="{FF2B5EF4-FFF2-40B4-BE49-F238E27FC236}">
                <a16:creationId xmlns:a16="http://schemas.microsoft.com/office/drawing/2014/main" id="{5B6230B8-32D2-49CB-1C5A-A88C0D9EE26C}"/>
              </a:ext>
            </a:extLst>
          </p:cNvPr>
          <p:cNvGrpSpPr/>
          <p:nvPr/>
        </p:nvGrpSpPr>
        <p:grpSpPr>
          <a:xfrm>
            <a:off x="1043608" y="1047030"/>
            <a:ext cx="1508760" cy="1508760"/>
            <a:chOff x="5873230" y="2257116"/>
            <a:chExt cx="1671911" cy="1671911"/>
          </a:xfrm>
        </p:grpSpPr>
        <p:sp>
          <p:nvSpPr>
            <p:cNvPr id="6" name="Oval 5">
              <a:extLst>
                <a:ext uri="{FF2B5EF4-FFF2-40B4-BE49-F238E27FC236}">
                  <a16:creationId xmlns:a16="http://schemas.microsoft.com/office/drawing/2014/main" id="{31CFF6B3-C3E8-6C36-1965-B8BCC43F945B}"/>
                </a:ext>
              </a:extLst>
            </p:cNvPr>
            <p:cNvSpPr/>
            <p:nvPr/>
          </p:nvSpPr>
          <p:spPr>
            <a:xfrm>
              <a:off x="5873230" y="2257116"/>
              <a:ext cx="1671911" cy="1671911"/>
            </a:xfrm>
            <a:prstGeom prst="ellipse">
              <a:avLst/>
            </a:pr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a:lstStyle/>
            <a:p>
              <a:endParaRPr lang="en-GB"/>
            </a:p>
          </p:txBody>
        </p:sp>
        <p:sp>
          <p:nvSpPr>
            <p:cNvPr id="7" name="Oval 4">
              <a:extLst>
                <a:ext uri="{FF2B5EF4-FFF2-40B4-BE49-F238E27FC236}">
                  <a16:creationId xmlns:a16="http://schemas.microsoft.com/office/drawing/2014/main" id="{02C73178-9591-2680-2477-C929C30604EA}"/>
                </a:ext>
              </a:extLst>
            </p:cNvPr>
            <p:cNvSpPr txBox="1"/>
            <p:nvPr/>
          </p:nvSpPr>
          <p:spPr>
            <a:xfrm>
              <a:off x="6118076" y="2501962"/>
              <a:ext cx="1182219" cy="1182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lang="en-US" sz="1400" b="1" kern="1200" dirty="0"/>
                <a:t>6.</a:t>
              </a:r>
              <a:br>
                <a:rPr lang="en-US" sz="1400" b="1" kern="1200" dirty="0"/>
              </a:br>
              <a:r>
                <a:rPr lang="en-US" sz="1400" b="1" kern="1200" dirty="0"/>
                <a:t>Infringing acts</a:t>
              </a:r>
            </a:p>
          </p:txBody>
        </p:sp>
      </p:grpSp>
      <p:sp>
        <p:nvSpPr>
          <p:cNvPr id="8" name="Text Placeholder 4">
            <a:extLst>
              <a:ext uri="{FF2B5EF4-FFF2-40B4-BE49-F238E27FC236}">
                <a16:creationId xmlns:a16="http://schemas.microsoft.com/office/drawing/2014/main" id="{8C5A01E0-D063-A063-98F9-52F650252E26}"/>
              </a:ext>
            </a:extLst>
          </p:cNvPr>
          <p:cNvSpPr txBox="1">
            <a:spLocks/>
          </p:cNvSpPr>
          <p:nvPr/>
        </p:nvSpPr>
        <p:spPr>
          <a:xfrm>
            <a:off x="2852192" y="1215157"/>
            <a:ext cx="5760640" cy="3528392"/>
          </a:xfrm>
          <a:prstGeom prst="rect">
            <a:avLst/>
          </a:prstGeom>
        </p:spPr>
        <p:txBody>
          <a:bodyPr vert="horz" lIns="54000" tIns="54000" rIns="54000" bIns="54000" rtlCol="0">
            <a:normAutofit/>
          </a:bodyPr>
          <a:lstStyle>
            <a:lvl1pPr marL="285750" indent="-285750" eaLnBrk="1" hangingPunct="1">
              <a:buClr>
                <a:srgbClr val="201C80"/>
              </a:buClr>
              <a:buFont typeface="Wingdings" panose="05000000000000000000" pitchFamily="2" charset="2"/>
              <a:buChar char="§"/>
              <a:defRPr>
                <a:solidFill>
                  <a:srgbClr val="64645D"/>
                </a:solidFill>
                <a:latin typeface="+mn-lt"/>
                <a:ea typeface="+mn-ea"/>
                <a:cs typeface="+mn-cs"/>
              </a:defRPr>
            </a:lvl1pPr>
            <a:lvl2pPr marL="742950" indent="-285750" eaLnBrk="1" hangingPunct="1">
              <a:buClr>
                <a:srgbClr val="201C80"/>
              </a:buClr>
              <a:buFont typeface="Wingdings" panose="05000000000000000000" pitchFamily="2" charset="2"/>
              <a:buChar char="w"/>
              <a:defRPr>
                <a:solidFill>
                  <a:srgbClr val="64645D"/>
                </a:solidFill>
                <a:latin typeface="+mn-lt"/>
                <a:ea typeface="+mn-ea"/>
                <a:cs typeface="+mn-cs"/>
              </a:defRPr>
            </a:lvl2pPr>
            <a:lvl3pPr marL="1200150" indent="-285750" eaLnBrk="1" hangingPunct="1">
              <a:buClr>
                <a:srgbClr val="201C80"/>
              </a:buClr>
              <a:buFont typeface="Courier New" panose="02070309020205020404" pitchFamily="49" charset="0"/>
              <a:buChar char="o"/>
              <a:defRPr>
                <a:solidFill>
                  <a:srgbClr val="64645D"/>
                </a:solidFill>
                <a:latin typeface="+mn-lt"/>
                <a:ea typeface="+mn-ea"/>
                <a:cs typeface="+mn-cs"/>
              </a:defRPr>
            </a:lvl3pPr>
            <a:lvl4pPr marL="1657350" indent="-285750" eaLnBrk="1" hangingPunct="1">
              <a:buClr>
                <a:srgbClr val="201C80"/>
              </a:buClr>
              <a:buFont typeface="Arial" panose="020B0604020202020204" pitchFamily="34" charset="0"/>
              <a:buChar char="•"/>
              <a:defRPr>
                <a:solidFill>
                  <a:srgbClr val="64645D"/>
                </a:solidFill>
                <a:latin typeface="+mn-lt"/>
                <a:ea typeface="+mn-ea"/>
                <a:cs typeface="+mn-cs"/>
              </a:defRPr>
            </a:lvl4pPr>
            <a:lvl5pPr marL="2114550" indent="-285750" eaLnBrk="1" hangingPunct="1">
              <a:buClr>
                <a:srgbClr val="201C80"/>
              </a:buClr>
              <a:buFont typeface="Arial" panose="020B0604020202020204" pitchFamily="34" charset="0"/>
              <a:buChar char="-"/>
              <a:defRPr>
                <a:solidFill>
                  <a:srgbClr val="64645D"/>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spcAft>
                <a:spcPts val="1200"/>
              </a:spcAft>
            </a:pPr>
            <a:r>
              <a:rPr lang="en-GB" b="1" kern="0" dirty="0"/>
              <a:t>Art. 25 </a:t>
            </a:r>
            <a:r>
              <a:rPr lang="en-GB" kern="0" dirty="0"/>
              <a:t>and</a:t>
            </a:r>
            <a:r>
              <a:rPr lang="en-GB" b="1" kern="0" dirty="0"/>
              <a:t> 26 UPCA </a:t>
            </a:r>
            <a:r>
              <a:rPr lang="en-GB" kern="0" dirty="0"/>
              <a:t>list the acts which the proprietor of a patent has the right to prevent. Many concepts to be decided (e.g. equivalence, repair, contribution to the infringement or tort </a:t>
            </a:r>
            <a:r>
              <a:rPr lang="en-GB" kern="0" dirty="0" err="1"/>
              <a:t>feasorship</a:t>
            </a:r>
            <a:r>
              <a:rPr lang="en-GB" kern="0" dirty="0"/>
              <a:t>)</a:t>
            </a:r>
          </a:p>
          <a:p>
            <a:pPr>
              <a:spcAft>
                <a:spcPts val="1200"/>
              </a:spcAft>
            </a:pPr>
            <a:r>
              <a:rPr lang="en-GB" kern="0" dirty="0"/>
              <a:t>National case laws not fully aligned in many aspects</a:t>
            </a:r>
          </a:p>
        </p:txBody>
      </p:sp>
    </p:spTree>
    <p:extLst>
      <p:ext uri="{BB962C8B-B14F-4D97-AF65-F5344CB8AC3E}">
        <p14:creationId xmlns:p14="http://schemas.microsoft.com/office/powerpoint/2010/main" val="2542818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98669D74-9455-78F9-BFA4-85B538B923D9}"/>
              </a:ext>
            </a:extLst>
          </p:cNvPr>
          <p:cNvSpPr>
            <a:spLocks noGrp="1"/>
          </p:cNvSpPr>
          <p:nvPr>
            <p:ph type="body" sz="quarter" idx="13"/>
          </p:nvPr>
        </p:nvSpPr>
        <p:spPr>
          <a:xfrm>
            <a:off x="2699792" y="1062757"/>
            <a:ext cx="5760640" cy="3528392"/>
          </a:xfrm>
        </p:spPr>
        <p:txBody>
          <a:bodyPr>
            <a:normAutofit/>
          </a:bodyPr>
          <a:lstStyle/>
          <a:p>
            <a:pPr>
              <a:spcAft>
                <a:spcPts val="1200"/>
              </a:spcAft>
            </a:pPr>
            <a:endParaRPr lang="en-US" dirty="0">
              <a:latin typeface="Arial" panose="020B0604020202020204" pitchFamily="34" charset="0"/>
              <a:ea typeface="Calibri" panose="020F0502020204030204" pitchFamily="34" charset="0"/>
            </a:endParaRPr>
          </a:p>
          <a:p>
            <a:pPr>
              <a:spcAft>
                <a:spcPts val="1200"/>
              </a:spcAft>
            </a:pPr>
            <a:endParaRPr lang="en-US" sz="1800" dirty="0">
              <a:effectLst/>
              <a:latin typeface="Arial" panose="020B0604020202020204" pitchFamily="34" charset="0"/>
              <a:ea typeface="Calibri" panose="020F0502020204030204" pitchFamily="34" charset="0"/>
            </a:endParaRPr>
          </a:p>
          <a:p>
            <a:pPr>
              <a:spcAft>
                <a:spcPts val="1200"/>
              </a:spcAft>
            </a:pPr>
            <a:endParaRPr lang="en-US" sz="1800" dirty="0">
              <a:effectLst/>
              <a:latin typeface="Arial" panose="020B0604020202020204" pitchFamily="34" charset="0"/>
              <a:ea typeface="Calibri" panose="020F0502020204030204" pitchFamily="34" charset="0"/>
            </a:endParaRPr>
          </a:p>
        </p:txBody>
      </p:sp>
      <p:grpSp>
        <p:nvGrpSpPr>
          <p:cNvPr id="5" name="Group 4">
            <a:extLst>
              <a:ext uri="{FF2B5EF4-FFF2-40B4-BE49-F238E27FC236}">
                <a16:creationId xmlns:a16="http://schemas.microsoft.com/office/drawing/2014/main" id="{5B6230B8-32D2-49CB-1C5A-A88C0D9EE26C}"/>
              </a:ext>
            </a:extLst>
          </p:cNvPr>
          <p:cNvGrpSpPr/>
          <p:nvPr/>
        </p:nvGrpSpPr>
        <p:grpSpPr>
          <a:xfrm>
            <a:off x="1043608" y="1047030"/>
            <a:ext cx="1508760" cy="1508760"/>
            <a:chOff x="5873230" y="2257116"/>
            <a:chExt cx="1671911" cy="1671911"/>
          </a:xfrm>
        </p:grpSpPr>
        <p:sp>
          <p:nvSpPr>
            <p:cNvPr id="6" name="Oval 5">
              <a:extLst>
                <a:ext uri="{FF2B5EF4-FFF2-40B4-BE49-F238E27FC236}">
                  <a16:creationId xmlns:a16="http://schemas.microsoft.com/office/drawing/2014/main" id="{31CFF6B3-C3E8-6C36-1965-B8BCC43F945B}"/>
                </a:ext>
              </a:extLst>
            </p:cNvPr>
            <p:cNvSpPr/>
            <p:nvPr/>
          </p:nvSpPr>
          <p:spPr>
            <a:xfrm>
              <a:off x="5873230" y="2257116"/>
              <a:ext cx="1671911" cy="1671911"/>
            </a:xfrm>
            <a:prstGeom prst="ellipse">
              <a:avLst/>
            </a:pr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a:lstStyle/>
            <a:p>
              <a:endParaRPr lang="en-GB"/>
            </a:p>
          </p:txBody>
        </p:sp>
        <p:sp>
          <p:nvSpPr>
            <p:cNvPr id="7" name="Oval 4">
              <a:extLst>
                <a:ext uri="{FF2B5EF4-FFF2-40B4-BE49-F238E27FC236}">
                  <a16:creationId xmlns:a16="http://schemas.microsoft.com/office/drawing/2014/main" id="{02C73178-9591-2680-2477-C929C30604EA}"/>
                </a:ext>
              </a:extLst>
            </p:cNvPr>
            <p:cNvSpPr txBox="1"/>
            <p:nvPr/>
          </p:nvSpPr>
          <p:spPr>
            <a:xfrm>
              <a:off x="6118076" y="2501962"/>
              <a:ext cx="1182219" cy="1182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lang="en-US" sz="1400" b="1" kern="1200" dirty="0"/>
                <a:t>6.</a:t>
              </a:r>
              <a:br>
                <a:rPr lang="en-US" sz="1400" b="1" kern="1200" dirty="0"/>
              </a:br>
              <a:r>
                <a:rPr lang="en-US" sz="1400" b="1" kern="1200" dirty="0"/>
                <a:t>Infringing acts</a:t>
              </a:r>
            </a:p>
          </p:txBody>
        </p:sp>
      </p:grpSp>
      <p:sp>
        <p:nvSpPr>
          <p:cNvPr id="8" name="Text Placeholder 4">
            <a:extLst>
              <a:ext uri="{FF2B5EF4-FFF2-40B4-BE49-F238E27FC236}">
                <a16:creationId xmlns:a16="http://schemas.microsoft.com/office/drawing/2014/main" id="{8C5A01E0-D063-A063-98F9-52F650252E26}"/>
              </a:ext>
            </a:extLst>
          </p:cNvPr>
          <p:cNvSpPr txBox="1">
            <a:spLocks/>
          </p:cNvSpPr>
          <p:nvPr/>
        </p:nvSpPr>
        <p:spPr>
          <a:xfrm>
            <a:off x="2852192" y="1215157"/>
            <a:ext cx="5760640" cy="3528392"/>
          </a:xfrm>
          <a:prstGeom prst="rect">
            <a:avLst/>
          </a:prstGeom>
        </p:spPr>
        <p:txBody>
          <a:bodyPr vert="horz" lIns="54000" tIns="54000" rIns="54000" bIns="54000" rtlCol="0">
            <a:normAutofit/>
          </a:bodyPr>
          <a:lstStyle>
            <a:lvl1pPr marL="285750" indent="-285750" eaLnBrk="1" hangingPunct="1">
              <a:buClr>
                <a:srgbClr val="201C80"/>
              </a:buClr>
              <a:buFont typeface="Wingdings" panose="05000000000000000000" pitchFamily="2" charset="2"/>
              <a:buChar char="§"/>
              <a:defRPr>
                <a:solidFill>
                  <a:srgbClr val="64645D"/>
                </a:solidFill>
                <a:latin typeface="+mn-lt"/>
                <a:ea typeface="+mn-ea"/>
                <a:cs typeface="+mn-cs"/>
              </a:defRPr>
            </a:lvl1pPr>
            <a:lvl2pPr marL="742950" indent="-285750" eaLnBrk="1" hangingPunct="1">
              <a:buClr>
                <a:srgbClr val="201C80"/>
              </a:buClr>
              <a:buFont typeface="Wingdings" panose="05000000000000000000" pitchFamily="2" charset="2"/>
              <a:buChar char="w"/>
              <a:defRPr>
                <a:solidFill>
                  <a:srgbClr val="64645D"/>
                </a:solidFill>
                <a:latin typeface="+mn-lt"/>
                <a:ea typeface="+mn-ea"/>
                <a:cs typeface="+mn-cs"/>
              </a:defRPr>
            </a:lvl2pPr>
            <a:lvl3pPr marL="1200150" indent="-285750" eaLnBrk="1" hangingPunct="1">
              <a:buClr>
                <a:srgbClr val="201C80"/>
              </a:buClr>
              <a:buFont typeface="Courier New" panose="02070309020205020404" pitchFamily="49" charset="0"/>
              <a:buChar char="o"/>
              <a:defRPr>
                <a:solidFill>
                  <a:srgbClr val="64645D"/>
                </a:solidFill>
                <a:latin typeface="+mn-lt"/>
                <a:ea typeface="+mn-ea"/>
                <a:cs typeface="+mn-cs"/>
              </a:defRPr>
            </a:lvl3pPr>
            <a:lvl4pPr marL="1657350" indent="-285750" eaLnBrk="1" hangingPunct="1">
              <a:buClr>
                <a:srgbClr val="201C80"/>
              </a:buClr>
              <a:buFont typeface="Arial" panose="020B0604020202020204" pitchFamily="34" charset="0"/>
              <a:buChar char="•"/>
              <a:defRPr>
                <a:solidFill>
                  <a:srgbClr val="64645D"/>
                </a:solidFill>
                <a:latin typeface="+mn-lt"/>
                <a:ea typeface="+mn-ea"/>
                <a:cs typeface="+mn-cs"/>
              </a:defRPr>
            </a:lvl4pPr>
            <a:lvl5pPr marL="2114550" indent="-285750" eaLnBrk="1" hangingPunct="1">
              <a:buClr>
                <a:srgbClr val="201C80"/>
              </a:buClr>
              <a:buFont typeface="Arial" panose="020B0604020202020204" pitchFamily="34" charset="0"/>
              <a:buChar char="-"/>
              <a:defRPr>
                <a:solidFill>
                  <a:srgbClr val="64645D"/>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indent="0">
              <a:spcAft>
                <a:spcPts val="1200"/>
              </a:spcAft>
              <a:buNone/>
            </a:pPr>
            <a:r>
              <a:rPr lang="en-US" sz="1600" dirty="0">
                <a:effectLst/>
                <a:ea typeface="Calibri" panose="020F0502020204030204" pitchFamily="34" charset="0"/>
              </a:rPr>
              <a:t>In </a:t>
            </a:r>
            <a:r>
              <a:rPr lang="en-US" sz="1600" b="1" dirty="0">
                <a:effectLst/>
                <a:ea typeface="Calibri" panose="020F0502020204030204" pitchFamily="34" charset="0"/>
              </a:rPr>
              <a:t>CFI_177/2023</a:t>
            </a:r>
            <a:r>
              <a:rPr lang="en-US" sz="1600" dirty="0">
                <a:effectLst/>
                <a:ea typeface="Calibri" panose="020F0502020204030204" pitchFamily="34" charset="0"/>
              </a:rPr>
              <a:t> (18/10/2023, page 9), the LD Düsseldorf, while deciding on penalty payments, considered what is meant by “offering” in Art. 25 (a) UPCA:</a:t>
            </a:r>
          </a:p>
          <a:p>
            <a:pPr marL="0" indent="0">
              <a:spcAft>
                <a:spcPts val="1200"/>
              </a:spcAft>
              <a:buNone/>
            </a:pPr>
            <a:r>
              <a:rPr lang="en-GB" sz="1600" kern="0" dirty="0"/>
              <a:t>“</a:t>
            </a:r>
            <a:r>
              <a:rPr lang="en-GB" sz="1600" i="1" kern="0" dirty="0"/>
              <a:t>The term "offering" within the meaning of Art. 25(a) UPCA is to be understood in patent law in a purely economic sense. In the case of a product, it includes any act committed within the territory of the European patent in question which, according to its objective explanatory value, makes the object of demand available in an outwardly perceptible manner for the acquisition of the power of disposal. Therefore, the exhibiting of goods at a trade fair taking place within the territory of the respective patent is an offering within the meaning of this provision.</a:t>
            </a:r>
            <a:r>
              <a:rPr lang="en-GB" sz="1600" kern="0" dirty="0"/>
              <a:t>”</a:t>
            </a:r>
          </a:p>
        </p:txBody>
      </p:sp>
    </p:spTree>
    <p:extLst>
      <p:ext uri="{BB962C8B-B14F-4D97-AF65-F5344CB8AC3E}">
        <p14:creationId xmlns:p14="http://schemas.microsoft.com/office/powerpoint/2010/main" val="2322994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98669D74-9455-78F9-BFA4-85B538B923D9}"/>
              </a:ext>
            </a:extLst>
          </p:cNvPr>
          <p:cNvSpPr>
            <a:spLocks noGrp="1"/>
          </p:cNvSpPr>
          <p:nvPr>
            <p:ph type="body" sz="quarter" idx="13"/>
          </p:nvPr>
        </p:nvSpPr>
        <p:spPr>
          <a:xfrm>
            <a:off x="2699792" y="1062757"/>
            <a:ext cx="5760640" cy="3816424"/>
          </a:xfrm>
        </p:spPr>
        <p:txBody>
          <a:bodyPr>
            <a:normAutofit/>
          </a:bodyPr>
          <a:lstStyle/>
          <a:p>
            <a:pPr>
              <a:spcAft>
                <a:spcPts val="1200"/>
              </a:spcAft>
            </a:pPr>
            <a:endParaRPr lang="en-US" dirty="0">
              <a:latin typeface="Arial" panose="020B0604020202020204" pitchFamily="34" charset="0"/>
              <a:ea typeface="Calibri" panose="020F0502020204030204" pitchFamily="34" charset="0"/>
            </a:endParaRPr>
          </a:p>
          <a:p>
            <a:pPr>
              <a:spcAft>
                <a:spcPts val="1200"/>
              </a:spcAft>
            </a:pPr>
            <a:endParaRPr lang="en-US" sz="1800" dirty="0">
              <a:effectLst/>
              <a:latin typeface="Arial" panose="020B0604020202020204" pitchFamily="34" charset="0"/>
              <a:ea typeface="Calibri" panose="020F0502020204030204" pitchFamily="34" charset="0"/>
            </a:endParaRPr>
          </a:p>
          <a:p>
            <a:pPr>
              <a:spcAft>
                <a:spcPts val="1200"/>
              </a:spcAft>
            </a:pPr>
            <a:endParaRPr lang="en-US" sz="1800" dirty="0">
              <a:effectLst/>
              <a:latin typeface="Arial" panose="020B0604020202020204" pitchFamily="34" charset="0"/>
              <a:ea typeface="Calibri" panose="020F0502020204030204" pitchFamily="34" charset="0"/>
            </a:endParaRPr>
          </a:p>
        </p:txBody>
      </p:sp>
      <p:grpSp>
        <p:nvGrpSpPr>
          <p:cNvPr id="5" name="Group 4">
            <a:extLst>
              <a:ext uri="{FF2B5EF4-FFF2-40B4-BE49-F238E27FC236}">
                <a16:creationId xmlns:a16="http://schemas.microsoft.com/office/drawing/2014/main" id="{5B6230B8-32D2-49CB-1C5A-A88C0D9EE26C}"/>
              </a:ext>
            </a:extLst>
          </p:cNvPr>
          <p:cNvGrpSpPr/>
          <p:nvPr/>
        </p:nvGrpSpPr>
        <p:grpSpPr>
          <a:xfrm>
            <a:off x="1043608" y="1047030"/>
            <a:ext cx="1508760" cy="1508760"/>
            <a:chOff x="5873230" y="2257116"/>
            <a:chExt cx="1671911" cy="1671911"/>
          </a:xfrm>
        </p:grpSpPr>
        <p:sp>
          <p:nvSpPr>
            <p:cNvPr id="6" name="Oval 5">
              <a:extLst>
                <a:ext uri="{FF2B5EF4-FFF2-40B4-BE49-F238E27FC236}">
                  <a16:creationId xmlns:a16="http://schemas.microsoft.com/office/drawing/2014/main" id="{31CFF6B3-C3E8-6C36-1965-B8BCC43F945B}"/>
                </a:ext>
              </a:extLst>
            </p:cNvPr>
            <p:cNvSpPr/>
            <p:nvPr/>
          </p:nvSpPr>
          <p:spPr>
            <a:xfrm>
              <a:off x="5873230" y="2257116"/>
              <a:ext cx="1671911" cy="1671911"/>
            </a:xfrm>
            <a:prstGeom prst="ellipse">
              <a:avLst/>
            </a:pr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a:lstStyle/>
            <a:p>
              <a:endParaRPr lang="en-GB"/>
            </a:p>
          </p:txBody>
        </p:sp>
        <p:sp>
          <p:nvSpPr>
            <p:cNvPr id="7" name="Oval 4">
              <a:extLst>
                <a:ext uri="{FF2B5EF4-FFF2-40B4-BE49-F238E27FC236}">
                  <a16:creationId xmlns:a16="http://schemas.microsoft.com/office/drawing/2014/main" id="{02C73178-9591-2680-2477-C929C30604EA}"/>
                </a:ext>
              </a:extLst>
            </p:cNvPr>
            <p:cNvSpPr txBox="1"/>
            <p:nvPr/>
          </p:nvSpPr>
          <p:spPr>
            <a:xfrm>
              <a:off x="6118076" y="2501962"/>
              <a:ext cx="1182219" cy="11822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lang="en-US" sz="1400" b="1" kern="1200" dirty="0"/>
                <a:t>6.</a:t>
              </a:r>
              <a:br>
                <a:rPr lang="en-US" sz="1400" b="1" kern="1200" dirty="0"/>
              </a:br>
              <a:r>
                <a:rPr lang="en-US" sz="1400" b="1" kern="1200" dirty="0"/>
                <a:t>Infringing acts</a:t>
              </a:r>
            </a:p>
          </p:txBody>
        </p:sp>
      </p:grpSp>
      <p:sp>
        <p:nvSpPr>
          <p:cNvPr id="8" name="Text Placeholder 4">
            <a:extLst>
              <a:ext uri="{FF2B5EF4-FFF2-40B4-BE49-F238E27FC236}">
                <a16:creationId xmlns:a16="http://schemas.microsoft.com/office/drawing/2014/main" id="{8C5A01E0-D063-A063-98F9-52F650252E26}"/>
              </a:ext>
            </a:extLst>
          </p:cNvPr>
          <p:cNvSpPr txBox="1">
            <a:spLocks/>
          </p:cNvSpPr>
          <p:nvPr/>
        </p:nvSpPr>
        <p:spPr>
          <a:xfrm>
            <a:off x="2843808" y="997931"/>
            <a:ext cx="5760640" cy="3881250"/>
          </a:xfrm>
          <a:prstGeom prst="rect">
            <a:avLst/>
          </a:prstGeom>
        </p:spPr>
        <p:txBody>
          <a:bodyPr vert="horz" lIns="54000" tIns="54000" rIns="54000" bIns="54000" rtlCol="0">
            <a:noAutofit/>
          </a:bodyPr>
          <a:lstStyle>
            <a:lvl1pPr marL="285750" indent="-285750" eaLnBrk="1" hangingPunct="1">
              <a:buClr>
                <a:srgbClr val="201C80"/>
              </a:buClr>
              <a:buFont typeface="Wingdings" panose="05000000000000000000" pitchFamily="2" charset="2"/>
              <a:buChar char="§"/>
              <a:defRPr>
                <a:solidFill>
                  <a:srgbClr val="64645D"/>
                </a:solidFill>
                <a:latin typeface="+mn-lt"/>
                <a:ea typeface="+mn-ea"/>
                <a:cs typeface="+mn-cs"/>
              </a:defRPr>
            </a:lvl1pPr>
            <a:lvl2pPr marL="742950" indent="-285750" eaLnBrk="1" hangingPunct="1">
              <a:buClr>
                <a:srgbClr val="201C80"/>
              </a:buClr>
              <a:buFont typeface="Wingdings" panose="05000000000000000000" pitchFamily="2" charset="2"/>
              <a:buChar char="w"/>
              <a:defRPr>
                <a:solidFill>
                  <a:srgbClr val="64645D"/>
                </a:solidFill>
                <a:latin typeface="+mn-lt"/>
                <a:ea typeface="+mn-ea"/>
                <a:cs typeface="+mn-cs"/>
              </a:defRPr>
            </a:lvl2pPr>
            <a:lvl3pPr marL="1200150" indent="-285750" eaLnBrk="1" hangingPunct="1">
              <a:buClr>
                <a:srgbClr val="201C80"/>
              </a:buClr>
              <a:buFont typeface="Courier New" panose="02070309020205020404" pitchFamily="49" charset="0"/>
              <a:buChar char="o"/>
              <a:defRPr>
                <a:solidFill>
                  <a:srgbClr val="64645D"/>
                </a:solidFill>
                <a:latin typeface="+mn-lt"/>
                <a:ea typeface="+mn-ea"/>
                <a:cs typeface="+mn-cs"/>
              </a:defRPr>
            </a:lvl3pPr>
            <a:lvl4pPr marL="1657350" indent="-285750" eaLnBrk="1" hangingPunct="1">
              <a:buClr>
                <a:srgbClr val="201C80"/>
              </a:buClr>
              <a:buFont typeface="Arial" panose="020B0604020202020204" pitchFamily="34" charset="0"/>
              <a:buChar char="•"/>
              <a:defRPr>
                <a:solidFill>
                  <a:srgbClr val="64645D"/>
                </a:solidFill>
                <a:latin typeface="+mn-lt"/>
                <a:ea typeface="+mn-ea"/>
                <a:cs typeface="+mn-cs"/>
              </a:defRPr>
            </a:lvl4pPr>
            <a:lvl5pPr marL="2114550" indent="-285750" eaLnBrk="1" hangingPunct="1">
              <a:buClr>
                <a:srgbClr val="201C80"/>
              </a:buClr>
              <a:buFont typeface="Arial" panose="020B0604020202020204" pitchFamily="34" charset="0"/>
              <a:buChar char="-"/>
              <a:defRPr>
                <a:solidFill>
                  <a:srgbClr val="64645D"/>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indent="0">
              <a:spcAft>
                <a:spcPts val="1200"/>
              </a:spcAft>
              <a:buNone/>
            </a:pPr>
            <a:r>
              <a:rPr lang="en-US" sz="1500" b="1" dirty="0">
                <a:effectLst/>
                <a:ea typeface="Calibri" panose="020F0502020204030204" pitchFamily="34" charset="0"/>
              </a:rPr>
              <a:t>CFI_177/2023 (</a:t>
            </a:r>
            <a:r>
              <a:rPr lang="en-US" sz="1500" dirty="0">
                <a:effectLst/>
                <a:ea typeface="Calibri" panose="020F0502020204030204" pitchFamily="34" charset="0"/>
              </a:rPr>
              <a:t>LD Düsseldorf) (continued):</a:t>
            </a:r>
          </a:p>
          <a:p>
            <a:pPr marL="0" indent="0">
              <a:lnSpc>
                <a:spcPct val="120000"/>
              </a:lnSpc>
              <a:spcAft>
                <a:spcPts val="1200"/>
              </a:spcAft>
              <a:buNone/>
            </a:pPr>
            <a:r>
              <a:rPr lang="en-GB" sz="1500" kern="0" dirty="0"/>
              <a:t>“</a:t>
            </a:r>
            <a:r>
              <a:rPr lang="en-GB" sz="1500" i="1" kern="0" dirty="0"/>
              <a:t>Not all features of the patent claim need to be shown in the advertising and thus also on an exhibition stand for the product to be offered, if it must be assumed, when objectively considering the circumstances actually given in the case in dispute, that the product presented corresponds in its technical design to the subject-matter of the patent. It depends on whether the design in compliance with the patent can be reliably concluded from the existence of other objective circumstances. An essential aspect in this respect is the view of the relevant public as to the objective explanatory value of the advertising, which is to be determined taking into account all the factual circumstances of the individual case.”</a:t>
            </a:r>
          </a:p>
        </p:txBody>
      </p:sp>
    </p:spTree>
    <p:extLst>
      <p:ext uri="{BB962C8B-B14F-4D97-AF65-F5344CB8AC3E}">
        <p14:creationId xmlns:p14="http://schemas.microsoft.com/office/powerpoint/2010/main" val="2275182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43B25738-28D0-4496-920C-E4525D1C4A0A}"/>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36162" t="7872" r="34996" b="36504"/>
          <a:stretch/>
        </p:blipFill>
        <p:spPr>
          <a:xfrm>
            <a:off x="288000" y="2422800"/>
            <a:ext cx="1260000" cy="1620000"/>
          </a:xfrm>
        </p:spPr>
      </p:pic>
      <p:sp>
        <p:nvSpPr>
          <p:cNvPr id="3" name="Text Placeholder 2">
            <a:extLst>
              <a:ext uri="{FF2B5EF4-FFF2-40B4-BE49-F238E27FC236}">
                <a16:creationId xmlns:a16="http://schemas.microsoft.com/office/drawing/2014/main" id="{2B663340-D7C8-4FDB-B0BE-07B1CD0214C8}"/>
              </a:ext>
            </a:extLst>
          </p:cNvPr>
          <p:cNvSpPr>
            <a:spLocks noGrp="1"/>
          </p:cNvSpPr>
          <p:nvPr>
            <p:ph type="body" sz="quarter" idx="12"/>
          </p:nvPr>
        </p:nvSpPr>
        <p:spPr>
          <a:xfrm>
            <a:off x="5510982" y="4035915"/>
            <a:ext cx="2431748" cy="811234"/>
          </a:xfrm>
        </p:spPr>
        <p:txBody>
          <a:bodyPr>
            <a:normAutofit/>
          </a:bodyPr>
          <a:lstStyle/>
          <a:p>
            <a:pPr algn="just"/>
            <a:r>
              <a:rPr lang="en-US" sz="800" dirty="0"/>
              <a:t>Sabine Agé is lauded as an “excellent strategist” who is well versed in handling cross-border patent litigations. </a:t>
            </a:r>
            <a:r>
              <a:rPr lang="en-US" sz="800" b="1" i="0" dirty="0"/>
              <a:t>Chambers &amp; Partners</a:t>
            </a:r>
            <a:endParaRPr lang="en-GB" sz="800" b="1" i="0" dirty="0"/>
          </a:p>
        </p:txBody>
      </p:sp>
      <p:sp>
        <p:nvSpPr>
          <p:cNvPr id="4" name="Text Placeholder 3">
            <a:extLst>
              <a:ext uri="{FF2B5EF4-FFF2-40B4-BE49-F238E27FC236}">
                <a16:creationId xmlns:a16="http://schemas.microsoft.com/office/drawing/2014/main" id="{08229A9A-6CD7-4F40-9F59-EACD428ADC9B}"/>
              </a:ext>
            </a:extLst>
          </p:cNvPr>
          <p:cNvSpPr>
            <a:spLocks noGrp="1"/>
          </p:cNvSpPr>
          <p:nvPr>
            <p:ph type="body" sz="quarter" idx="13"/>
          </p:nvPr>
        </p:nvSpPr>
        <p:spPr/>
        <p:txBody>
          <a:bodyPr/>
          <a:lstStyle/>
          <a:p>
            <a:r>
              <a:rPr lang="fr-BE"/>
              <a:t>1994</a:t>
            </a:r>
            <a:endParaRPr lang="en-GB"/>
          </a:p>
        </p:txBody>
      </p:sp>
      <p:sp>
        <p:nvSpPr>
          <p:cNvPr id="5" name="Text Placeholder 4">
            <a:extLst>
              <a:ext uri="{FF2B5EF4-FFF2-40B4-BE49-F238E27FC236}">
                <a16:creationId xmlns:a16="http://schemas.microsoft.com/office/drawing/2014/main" id="{53490D6C-C375-4578-AF5E-57CDFA8D5B5D}"/>
              </a:ext>
            </a:extLst>
          </p:cNvPr>
          <p:cNvSpPr>
            <a:spLocks noGrp="1"/>
          </p:cNvSpPr>
          <p:nvPr>
            <p:ph type="body" sz="quarter" idx="14"/>
          </p:nvPr>
        </p:nvSpPr>
        <p:spPr/>
        <p:txBody>
          <a:bodyPr/>
          <a:lstStyle/>
          <a:p>
            <a:r>
              <a:rPr lang="fr-BE"/>
              <a:t>French, English</a:t>
            </a:r>
            <a:endParaRPr lang="en-GB"/>
          </a:p>
        </p:txBody>
      </p:sp>
      <p:sp>
        <p:nvSpPr>
          <p:cNvPr id="6" name="Text Placeholder 5">
            <a:extLst>
              <a:ext uri="{FF2B5EF4-FFF2-40B4-BE49-F238E27FC236}">
                <a16:creationId xmlns:a16="http://schemas.microsoft.com/office/drawing/2014/main" id="{C26F71F8-D05C-4306-9B7F-4C1CC09220B0}"/>
              </a:ext>
            </a:extLst>
          </p:cNvPr>
          <p:cNvSpPr>
            <a:spLocks noGrp="1"/>
          </p:cNvSpPr>
          <p:nvPr>
            <p:ph type="body" sz="quarter" idx="15"/>
          </p:nvPr>
        </p:nvSpPr>
        <p:spPr>
          <a:xfrm>
            <a:off x="5995767" y="2709010"/>
            <a:ext cx="2525939" cy="944134"/>
          </a:xfrm>
        </p:spPr>
        <p:txBody>
          <a:bodyPr/>
          <a:lstStyle/>
          <a:p>
            <a:pPr algn="just"/>
            <a:r>
              <a:rPr lang="en-GB" dirty="0"/>
              <a:t>Aerospace, automotive &amp; marine, Arbitration &amp; Mediation, Biotechnology &amp; Biologics, Chemicals, </a:t>
            </a:r>
            <a:r>
              <a:rPr lang="en-GB" dirty="0" err="1"/>
              <a:t>Electronics,computers</a:t>
            </a:r>
            <a:r>
              <a:rPr lang="en-GB" dirty="0"/>
              <a:t>, software &amp; semiconductors, Industrial equipment &amp; Manufacturing, Medical devices, Patents, Pharmaceuticals, Retail &amp; Consumer goods, Unfair competition &amp; Trade secrets</a:t>
            </a:r>
          </a:p>
        </p:txBody>
      </p:sp>
      <p:sp>
        <p:nvSpPr>
          <p:cNvPr id="7" name="Text Placeholder 6">
            <a:extLst>
              <a:ext uri="{FF2B5EF4-FFF2-40B4-BE49-F238E27FC236}">
                <a16:creationId xmlns:a16="http://schemas.microsoft.com/office/drawing/2014/main" id="{D558E850-A5C0-435B-932A-4AE2B1FE6279}"/>
              </a:ext>
            </a:extLst>
          </p:cNvPr>
          <p:cNvSpPr>
            <a:spLocks noGrp="1"/>
          </p:cNvSpPr>
          <p:nvPr>
            <p:ph type="body" sz="quarter" idx="16"/>
          </p:nvPr>
        </p:nvSpPr>
        <p:spPr/>
        <p:txBody>
          <a:bodyPr/>
          <a:lstStyle/>
          <a:p>
            <a:r>
              <a:rPr lang="en-US" sz="650" dirty="0"/>
              <a:t>Master in business law, Lyon III university </a:t>
            </a:r>
            <a:r>
              <a:rPr lang="en-US" b="0" i="0" dirty="0">
                <a:solidFill>
                  <a:srgbClr val="FEFEFE"/>
                </a:solidFill>
                <a:effectLst/>
                <a:latin typeface="Open Sans" panose="020B0606030504020204" pitchFamily="34" charset="0"/>
              </a:rPr>
              <a:t>business law, Lyon III university in business law, Lyon III university</a:t>
            </a:r>
            <a:endParaRPr lang="en-GB" dirty="0"/>
          </a:p>
        </p:txBody>
      </p:sp>
      <p:sp>
        <p:nvSpPr>
          <p:cNvPr id="8" name="Text Placeholder 7">
            <a:extLst>
              <a:ext uri="{FF2B5EF4-FFF2-40B4-BE49-F238E27FC236}">
                <a16:creationId xmlns:a16="http://schemas.microsoft.com/office/drawing/2014/main" id="{2D9190F3-E574-4E3A-B54E-7E8FCD536EDD}"/>
              </a:ext>
            </a:extLst>
          </p:cNvPr>
          <p:cNvSpPr>
            <a:spLocks noGrp="1"/>
          </p:cNvSpPr>
          <p:nvPr>
            <p:ph type="body" sz="quarter" idx="18"/>
          </p:nvPr>
        </p:nvSpPr>
        <p:spPr/>
        <p:txBody>
          <a:bodyPr/>
          <a:lstStyle/>
          <a:p>
            <a:r>
              <a:rPr lang="fr-BE"/>
              <a:t>Paris		</a:t>
            </a:r>
            <a:endParaRPr lang="en-GB"/>
          </a:p>
        </p:txBody>
      </p:sp>
      <p:sp>
        <p:nvSpPr>
          <p:cNvPr id="9" name="Text Placeholder 8">
            <a:extLst>
              <a:ext uri="{FF2B5EF4-FFF2-40B4-BE49-F238E27FC236}">
                <a16:creationId xmlns:a16="http://schemas.microsoft.com/office/drawing/2014/main" id="{DD3C471B-3B41-41F6-B17D-3806DFCD1854}"/>
              </a:ext>
            </a:extLst>
          </p:cNvPr>
          <p:cNvSpPr>
            <a:spLocks noGrp="1"/>
          </p:cNvSpPr>
          <p:nvPr>
            <p:ph type="body" sz="quarter" idx="19"/>
          </p:nvPr>
        </p:nvSpPr>
        <p:spPr/>
        <p:txBody>
          <a:bodyPr/>
          <a:lstStyle/>
          <a:p>
            <a:r>
              <a:rPr lang="fr-BE"/>
              <a:t>Sabine Agé</a:t>
            </a:r>
            <a:endParaRPr lang="en-GB"/>
          </a:p>
        </p:txBody>
      </p:sp>
      <p:sp>
        <p:nvSpPr>
          <p:cNvPr id="10" name="Text Placeholder 9">
            <a:extLst>
              <a:ext uri="{FF2B5EF4-FFF2-40B4-BE49-F238E27FC236}">
                <a16:creationId xmlns:a16="http://schemas.microsoft.com/office/drawing/2014/main" id="{2CAACBF6-B346-4BB9-8945-9E0C579F654B}"/>
              </a:ext>
            </a:extLst>
          </p:cNvPr>
          <p:cNvSpPr>
            <a:spLocks noGrp="1"/>
          </p:cNvSpPr>
          <p:nvPr>
            <p:ph type="body" sz="quarter" idx="20"/>
          </p:nvPr>
        </p:nvSpPr>
        <p:spPr/>
        <p:txBody>
          <a:bodyPr/>
          <a:lstStyle/>
          <a:p>
            <a:r>
              <a:rPr lang="fr-BE"/>
              <a:t>Partner</a:t>
            </a:r>
            <a:endParaRPr lang="en-GB"/>
          </a:p>
        </p:txBody>
      </p:sp>
      <p:sp>
        <p:nvSpPr>
          <p:cNvPr id="11" name="Text Placeholder 10">
            <a:extLst>
              <a:ext uri="{FF2B5EF4-FFF2-40B4-BE49-F238E27FC236}">
                <a16:creationId xmlns:a16="http://schemas.microsoft.com/office/drawing/2014/main" id="{1EA2F99B-5BB9-4014-89B5-0A7B6BC34727}"/>
              </a:ext>
            </a:extLst>
          </p:cNvPr>
          <p:cNvSpPr>
            <a:spLocks noGrp="1"/>
          </p:cNvSpPr>
          <p:nvPr>
            <p:ph type="body" sz="quarter" idx="21"/>
          </p:nvPr>
        </p:nvSpPr>
        <p:spPr/>
        <p:txBody>
          <a:bodyPr/>
          <a:lstStyle/>
          <a:p>
            <a:r>
              <a:rPr lang="fr-BE"/>
              <a:t>sabine.age@hoyngrokh.com</a:t>
            </a:r>
            <a:endParaRPr lang="en-GB"/>
          </a:p>
        </p:txBody>
      </p:sp>
      <p:sp>
        <p:nvSpPr>
          <p:cNvPr id="12" name="Text Placeholder 11">
            <a:extLst>
              <a:ext uri="{FF2B5EF4-FFF2-40B4-BE49-F238E27FC236}">
                <a16:creationId xmlns:a16="http://schemas.microsoft.com/office/drawing/2014/main" id="{DE1BE1C6-B380-4D1A-B861-A032A34E798C}"/>
              </a:ext>
            </a:extLst>
          </p:cNvPr>
          <p:cNvSpPr>
            <a:spLocks noGrp="1"/>
          </p:cNvSpPr>
          <p:nvPr>
            <p:ph type="body" sz="quarter" idx="26"/>
          </p:nvPr>
        </p:nvSpPr>
        <p:spPr/>
        <p:txBody>
          <a:bodyPr>
            <a:noAutofit/>
          </a:bodyPr>
          <a:lstStyle/>
          <a:p>
            <a:pPr algn="just"/>
            <a:r>
              <a:rPr lang="en-US" sz="800" dirty="0"/>
              <a:t>Sabine has dedicated herself to patent litigation for more than 25 years.</a:t>
            </a:r>
          </a:p>
          <a:p>
            <a:pPr algn="just"/>
            <a:endParaRPr lang="en-US" sz="800" dirty="0"/>
          </a:p>
          <a:p>
            <a:pPr algn="just"/>
            <a:r>
              <a:rPr lang="en-US" sz="800" dirty="0"/>
              <a:t>She is particularly involved in matters with cross-border aspects implying multiple parallel foreign litigations.</a:t>
            </a:r>
          </a:p>
          <a:p>
            <a:pPr algn="just"/>
            <a:endParaRPr lang="en-US" sz="800" dirty="0"/>
          </a:p>
          <a:p>
            <a:pPr algn="just"/>
            <a:r>
              <a:rPr lang="en-US" sz="800" dirty="0"/>
              <a:t>She developed a particular expertise in matters relating to standard-essential patents in the electronics and telecommunications areas. She is also active in the fields of biotech, pharmacy, chemistry and medical devices, as well as that of domestic appliances and convenience goods.</a:t>
            </a:r>
          </a:p>
          <a:p>
            <a:pPr algn="just"/>
            <a:endParaRPr lang="en-US" sz="800" dirty="0"/>
          </a:p>
          <a:p>
            <a:pPr algn="just"/>
            <a:r>
              <a:rPr lang="en-US" sz="800" dirty="0"/>
              <a:t>She is active in many professional national and international associations, a regular speaker in conferences and a lecturer on patent litigation in various university courses.</a:t>
            </a:r>
          </a:p>
          <a:p>
            <a:pPr algn="just"/>
            <a:endParaRPr lang="en-US" sz="800" dirty="0"/>
          </a:p>
          <a:p>
            <a:pPr algn="just"/>
            <a:r>
              <a:rPr lang="en-US" sz="800" dirty="0"/>
              <a:t>Sabine is the managing partner of the French office.</a:t>
            </a:r>
            <a:endParaRPr lang="en-GB" sz="800" dirty="0"/>
          </a:p>
        </p:txBody>
      </p:sp>
    </p:spTree>
    <p:extLst>
      <p:ext uri="{BB962C8B-B14F-4D97-AF65-F5344CB8AC3E}">
        <p14:creationId xmlns:p14="http://schemas.microsoft.com/office/powerpoint/2010/main" val="939720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3">
            <a:extLst>
              <a:ext uri="{FF2B5EF4-FFF2-40B4-BE49-F238E27FC236}">
                <a16:creationId xmlns:a16="http://schemas.microsoft.com/office/drawing/2014/main" id="{B81B180F-ED6A-4A11-9278-A668D1CD222E}"/>
              </a:ext>
            </a:extLst>
          </p:cNvPr>
          <p:cNvSpPr txBox="1"/>
          <p:nvPr/>
        </p:nvSpPr>
        <p:spPr>
          <a:xfrm>
            <a:off x="2606263" y="865621"/>
            <a:ext cx="1404620" cy="784958"/>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AMSTERDAM</a:t>
            </a:r>
            <a:endParaRPr lang="en-US" sz="800" noProof="0" dirty="0">
              <a:solidFill>
                <a:srgbClr val="201C80"/>
              </a:solidFill>
              <a:latin typeface="Arial"/>
              <a:cs typeface="Arial"/>
            </a:endParaRPr>
          </a:p>
          <a:p>
            <a:pPr marL="38100" marR="203835">
              <a:lnSpc>
                <a:spcPct val="90000"/>
              </a:lnSpc>
              <a:spcBef>
                <a:spcPts val="284"/>
              </a:spcBef>
            </a:pPr>
            <a:r>
              <a:rPr lang="en-US" sz="700" spc="15" noProof="0" dirty="0">
                <a:solidFill>
                  <a:srgbClr val="201C80"/>
                </a:solidFill>
                <a:latin typeface="Arial"/>
                <a:cs typeface="Arial"/>
              </a:rPr>
              <a:t>Rembrandt </a:t>
            </a:r>
            <a:r>
              <a:rPr lang="en-US" sz="700" noProof="0" dirty="0">
                <a:solidFill>
                  <a:srgbClr val="201C80"/>
                </a:solidFill>
                <a:latin typeface="Arial"/>
                <a:cs typeface="Arial"/>
              </a:rPr>
              <a:t>Tower, </a:t>
            </a:r>
            <a:r>
              <a:rPr lang="en-US" sz="700" spc="20" noProof="0" dirty="0">
                <a:solidFill>
                  <a:srgbClr val="201C80"/>
                </a:solidFill>
                <a:latin typeface="Arial"/>
                <a:cs typeface="Arial"/>
              </a:rPr>
              <a:t>30</a:t>
            </a:r>
            <a:r>
              <a:rPr lang="en-US" sz="600" spc="30" baseline="34722" noProof="0" dirty="0">
                <a:solidFill>
                  <a:srgbClr val="201C80"/>
                </a:solidFill>
                <a:latin typeface="Arial"/>
                <a:cs typeface="Arial"/>
              </a:rPr>
              <a:t>th </a:t>
            </a:r>
            <a:r>
              <a:rPr lang="en-US" sz="700" spc="15" noProof="0" dirty="0">
                <a:solidFill>
                  <a:srgbClr val="201C80"/>
                </a:solidFill>
                <a:latin typeface="Arial"/>
                <a:cs typeface="Arial"/>
              </a:rPr>
              <a:t>floor  </a:t>
            </a:r>
            <a:r>
              <a:rPr lang="en-US" sz="700" spc="15" noProof="0" dirty="0" err="1">
                <a:solidFill>
                  <a:srgbClr val="201C80"/>
                </a:solidFill>
                <a:latin typeface="Arial"/>
                <a:cs typeface="Arial"/>
              </a:rPr>
              <a:t>Amstelplein</a:t>
            </a:r>
            <a:r>
              <a:rPr lang="en-US" sz="700" spc="10" noProof="0" dirty="0">
                <a:solidFill>
                  <a:srgbClr val="201C80"/>
                </a:solidFill>
                <a:latin typeface="Arial"/>
                <a:cs typeface="Arial"/>
              </a:rPr>
              <a:t> </a:t>
            </a:r>
            <a:r>
              <a:rPr lang="en-US" sz="700" spc="5" noProof="0" dirty="0">
                <a:solidFill>
                  <a:srgbClr val="201C80"/>
                </a:solidFill>
                <a:latin typeface="Arial"/>
                <a:cs typeface="Arial"/>
              </a:rPr>
              <a:t>1</a:t>
            </a:r>
            <a:endParaRPr lang="en-US" sz="700" noProof="0" dirty="0">
              <a:solidFill>
                <a:srgbClr val="201C80"/>
              </a:solidFill>
              <a:latin typeface="Arial"/>
              <a:cs typeface="Arial"/>
            </a:endParaRPr>
          </a:p>
          <a:p>
            <a:pPr marL="38100" marR="487680">
              <a:lnSpc>
                <a:spcPct val="90000"/>
              </a:lnSpc>
            </a:pPr>
            <a:r>
              <a:rPr lang="en-US" sz="700" spc="15" noProof="0" dirty="0">
                <a:solidFill>
                  <a:srgbClr val="201C80"/>
                </a:solidFill>
                <a:latin typeface="Arial"/>
                <a:cs typeface="Arial"/>
              </a:rPr>
              <a:t>1096 HA Amsterdam  The</a:t>
            </a:r>
            <a:r>
              <a:rPr lang="en-US" sz="700" noProof="0" dirty="0">
                <a:solidFill>
                  <a:srgbClr val="201C80"/>
                </a:solidFill>
                <a:latin typeface="Arial"/>
                <a:cs typeface="Arial"/>
              </a:rPr>
              <a:t> </a:t>
            </a:r>
            <a:r>
              <a:rPr lang="en-US" sz="700" spc="20" noProof="0" dirty="0">
                <a:solidFill>
                  <a:srgbClr val="201C80"/>
                </a:solidFill>
                <a:latin typeface="Arial"/>
                <a:cs typeface="Arial"/>
              </a:rPr>
              <a:t>Netherlands</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+31 </a:t>
            </a:r>
            <a:r>
              <a:rPr lang="en-US" sz="700" spc="10" noProof="0" dirty="0">
                <a:solidFill>
                  <a:srgbClr val="201C80"/>
                </a:solidFill>
                <a:latin typeface="Arial"/>
                <a:cs typeface="Arial"/>
              </a:rPr>
              <a:t>20 </a:t>
            </a:r>
            <a:r>
              <a:rPr lang="en-US" sz="700" spc="15" noProof="0" dirty="0">
                <a:solidFill>
                  <a:srgbClr val="201C80"/>
                </a:solidFill>
                <a:latin typeface="Arial"/>
                <a:cs typeface="Arial"/>
              </a:rPr>
              <a:t>592</a:t>
            </a:r>
            <a:r>
              <a:rPr lang="en-US" sz="700" spc="35" noProof="0" dirty="0">
                <a:solidFill>
                  <a:srgbClr val="201C80"/>
                </a:solidFill>
                <a:latin typeface="Arial"/>
                <a:cs typeface="Arial"/>
              </a:rPr>
              <a:t> </a:t>
            </a:r>
            <a:r>
              <a:rPr lang="en-US" sz="700" spc="-10" noProof="0" dirty="0">
                <a:solidFill>
                  <a:srgbClr val="201C80"/>
                </a:solidFill>
                <a:latin typeface="Arial"/>
                <a:cs typeface="Arial"/>
              </a:rPr>
              <a:t>4411</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2">
                  <a:extLst>
                    <a:ext uri="{A12FA001-AC4F-418D-AE19-62706E023703}">
                      <ahyp:hlinkClr xmlns:ahyp="http://schemas.microsoft.com/office/drawing/2018/hyperlinkcolor" val="tx"/>
                    </a:ext>
                  </a:extLst>
                </a:hlinkClick>
              </a:rPr>
              <a:t>amsterdam@hoyngrokh.com</a:t>
            </a:r>
            <a:endParaRPr lang="en-US" sz="700" noProof="0" dirty="0">
              <a:solidFill>
                <a:srgbClr val="201C80"/>
              </a:solidFill>
              <a:latin typeface="Arial"/>
              <a:cs typeface="Arial"/>
            </a:endParaRPr>
          </a:p>
        </p:txBody>
      </p:sp>
      <p:sp>
        <p:nvSpPr>
          <p:cNvPr id="3" name="object 43">
            <a:extLst>
              <a:ext uri="{FF2B5EF4-FFF2-40B4-BE49-F238E27FC236}">
                <a16:creationId xmlns:a16="http://schemas.microsoft.com/office/drawing/2014/main" id="{340241D3-E80E-40CF-A849-93A31B4EE598}"/>
              </a:ext>
            </a:extLst>
          </p:cNvPr>
          <p:cNvSpPr txBox="1"/>
          <p:nvPr/>
        </p:nvSpPr>
        <p:spPr>
          <a:xfrm>
            <a:off x="4177632" y="865200"/>
            <a:ext cx="1404620" cy="784958"/>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DÜSSELDORF</a:t>
            </a:r>
            <a:endParaRPr lang="en-US" sz="800" noProof="0" dirty="0">
              <a:solidFill>
                <a:srgbClr val="201C80"/>
              </a:solidFill>
              <a:latin typeface="Arial"/>
              <a:cs typeface="Arial"/>
            </a:endParaRPr>
          </a:p>
          <a:p>
            <a:pPr marL="38100" marR="203835" lvl="0" indent="0" algn="l" defTabSz="914400" rtl="0" eaLnBrk="1" fontAlgn="auto" latinLnBrk="0" hangingPunct="1">
              <a:lnSpc>
                <a:spcPct val="90000"/>
              </a:lnSpc>
              <a:spcBef>
                <a:spcPts val="284"/>
              </a:spcBef>
              <a:spcAft>
                <a:spcPts val="0"/>
              </a:spcAft>
              <a:buClrTx/>
              <a:buSzTx/>
              <a:buFontTx/>
              <a:buNone/>
              <a:tabLst/>
              <a:defRPr/>
            </a:pPr>
            <a:r>
              <a:rPr lang="en-US" sz="700" spc="15" noProof="0" dirty="0" err="1">
                <a:solidFill>
                  <a:srgbClr val="201C80"/>
                </a:solidFill>
                <a:latin typeface="Arial"/>
                <a:cs typeface="Arial"/>
              </a:rPr>
              <a:t>Steinstraße</a:t>
            </a:r>
            <a:r>
              <a:rPr lang="en-US" sz="700" spc="10" noProof="0" dirty="0">
                <a:solidFill>
                  <a:srgbClr val="201C80"/>
                </a:solidFill>
                <a:latin typeface="Arial"/>
                <a:cs typeface="Arial"/>
              </a:rPr>
              <a:t> </a:t>
            </a:r>
            <a:r>
              <a:rPr lang="en-US" sz="700" spc="20" noProof="0" dirty="0">
                <a:solidFill>
                  <a:srgbClr val="201C80"/>
                </a:solidFill>
                <a:latin typeface="Arial"/>
                <a:cs typeface="Arial"/>
              </a:rPr>
              <a:t>20</a:t>
            </a:r>
            <a:r>
              <a:rPr lang="en-US" sz="700" spc="15" noProof="0" dirty="0">
                <a:solidFill>
                  <a:srgbClr val="201C80"/>
                </a:solidFill>
                <a:latin typeface="Arial"/>
                <a:cs typeface="Arial"/>
              </a:rPr>
              <a:t>             </a:t>
            </a:r>
            <a:r>
              <a:rPr lang="en-US" sz="700" spc="5" noProof="0" dirty="0">
                <a:solidFill>
                  <a:srgbClr val="201C80"/>
                </a:solidFill>
                <a:latin typeface="Arial"/>
                <a:cs typeface="Arial"/>
              </a:rPr>
              <a:t>40212 Dusseldorf</a:t>
            </a:r>
            <a:endParaRPr lang="en-US" sz="700" noProof="0" dirty="0">
              <a:solidFill>
                <a:srgbClr val="201C80"/>
              </a:solidFill>
              <a:latin typeface="Arial"/>
              <a:cs typeface="Arial"/>
            </a:endParaRPr>
          </a:p>
          <a:p>
            <a:pPr marL="38100" marR="487680" lvl="0" indent="0" algn="l" defTabSz="914400" rtl="0" eaLnBrk="1" fontAlgn="auto" latinLnBrk="0" hangingPunct="1">
              <a:lnSpc>
                <a:spcPct val="90000"/>
              </a:lnSpc>
              <a:spcBef>
                <a:spcPts val="0"/>
              </a:spcBef>
              <a:spcAft>
                <a:spcPts val="0"/>
              </a:spcAft>
              <a:buClrTx/>
              <a:buSzTx/>
              <a:buFontTx/>
              <a:buNone/>
              <a:tabLst/>
              <a:defRPr/>
            </a:pPr>
            <a:r>
              <a:rPr lang="en-US" sz="700" spc="20" noProof="0" dirty="0">
                <a:solidFill>
                  <a:srgbClr val="201C80"/>
                </a:solidFill>
                <a:latin typeface="Arial"/>
                <a:cs typeface="Arial"/>
              </a:rPr>
              <a:t>Germany</a:t>
            </a:r>
            <a:endParaRPr lang="en-US" sz="700" noProof="0" dirty="0">
              <a:solidFill>
                <a:srgbClr val="201C80"/>
              </a:solidFill>
              <a:latin typeface="Arial"/>
              <a:cs typeface="Arial"/>
            </a:endParaRPr>
          </a:p>
          <a:p>
            <a:pPr marL="38100" marR="487680">
              <a:lnSpc>
                <a:spcPct val="90000"/>
              </a:lnSpc>
            </a:pPr>
            <a:r>
              <a:rPr lang="en-US" sz="700" spc="20" noProof="0" dirty="0">
                <a:solidFill>
                  <a:schemeClr val="bg1"/>
                </a:solidFill>
                <a:latin typeface="Arial"/>
                <a:cs typeface="Arial"/>
              </a:rPr>
              <a:t>Germany</a:t>
            </a:r>
            <a:endParaRPr lang="en-US" sz="700" noProof="0" dirty="0">
              <a:solidFill>
                <a:schemeClr val="bg1"/>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+49 </a:t>
            </a:r>
            <a:r>
              <a:rPr lang="en-US" sz="700" spc="10" noProof="0" dirty="0">
                <a:solidFill>
                  <a:srgbClr val="201C80"/>
                </a:solidFill>
                <a:latin typeface="Arial"/>
                <a:cs typeface="Arial"/>
              </a:rPr>
              <a:t>211 </a:t>
            </a:r>
            <a:r>
              <a:rPr lang="en-US" sz="700" spc="15" noProof="0" dirty="0">
                <a:solidFill>
                  <a:srgbClr val="201C80"/>
                </a:solidFill>
                <a:latin typeface="Arial"/>
                <a:cs typeface="Arial"/>
              </a:rPr>
              <a:t>550</a:t>
            </a:r>
            <a:r>
              <a:rPr lang="en-US" sz="700" spc="35" noProof="0" dirty="0">
                <a:solidFill>
                  <a:srgbClr val="201C80"/>
                </a:solidFill>
                <a:latin typeface="Arial"/>
                <a:cs typeface="Arial"/>
              </a:rPr>
              <a:t> </a:t>
            </a:r>
            <a:r>
              <a:rPr lang="en-US" sz="700" spc="-10" noProof="0" dirty="0">
                <a:solidFill>
                  <a:srgbClr val="201C80"/>
                </a:solidFill>
                <a:latin typeface="Arial"/>
                <a:cs typeface="Arial"/>
              </a:rPr>
              <a:t>220</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3">
                  <a:extLst>
                    <a:ext uri="{A12FA001-AC4F-418D-AE19-62706E023703}">
                      <ahyp:hlinkClr xmlns:ahyp="http://schemas.microsoft.com/office/drawing/2018/hyperlinkcolor" val="tx"/>
                    </a:ext>
                  </a:extLst>
                </a:hlinkClick>
              </a:rPr>
              <a:t>duesseldorf@hoyngrokh.com</a:t>
            </a:r>
            <a:endParaRPr lang="en-US" sz="700" noProof="0" dirty="0">
              <a:solidFill>
                <a:srgbClr val="201C80"/>
              </a:solidFill>
              <a:latin typeface="Arial"/>
              <a:cs typeface="Arial"/>
            </a:endParaRPr>
          </a:p>
        </p:txBody>
      </p:sp>
      <p:sp>
        <p:nvSpPr>
          <p:cNvPr id="5" name="object 43">
            <a:extLst>
              <a:ext uri="{FF2B5EF4-FFF2-40B4-BE49-F238E27FC236}">
                <a16:creationId xmlns:a16="http://schemas.microsoft.com/office/drawing/2014/main" id="{FB4A5077-179E-4016-A98B-3B0574BFF39D}"/>
              </a:ext>
            </a:extLst>
          </p:cNvPr>
          <p:cNvSpPr txBox="1"/>
          <p:nvPr/>
        </p:nvSpPr>
        <p:spPr>
          <a:xfrm>
            <a:off x="4177632" y="1722627"/>
            <a:ext cx="1404620" cy="688009"/>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LYON</a:t>
            </a:r>
            <a:endParaRPr lang="en-US" sz="800" noProof="0" dirty="0">
              <a:solidFill>
                <a:srgbClr val="201C80"/>
              </a:solidFill>
              <a:latin typeface="Arial"/>
              <a:cs typeface="Arial"/>
            </a:endParaRPr>
          </a:p>
          <a:p>
            <a:pPr marL="38100" marR="203835">
              <a:lnSpc>
                <a:spcPct val="90000"/>
              </a:lnSpc>
              <a:spcBef>
                <a:spcPts val="284"/>
              </a:spcBef>
            </a:pPr>
            <a:r>
              <a:rPr lang="fr-FR" sz="700" spc="10" noProof="0" dirty="0">
                <a:solidFill>
                  <a:srgbClr val="201C80"/>
                </a:solidFill>
                <a:latin typeface="+mn-lt"/>
                <a:cs typeface="Arial"/>
              </a:rPr>
              <a:t>52, rue de la République </a:t>
            </a:r>
            <a:r>
              <a:rPr lang="en-US" sz="700" spc="15" noProof="0" dirty="0">
                <a:solidFill>
                  <a:srgbClr val="201C80"/>
                </a:solidFill>
                <a:latin typeface="Arial"/>
                <a:cs typeface="Arial"/>
              </a:rPr>
              <a:t>69002 Lyon</a:t>
            </a:r>
            <a:endParaRPr lang="en-US" sz="700" noProof="0" dirty="0">
              <a:solidFill>
                <a:srgbClr val="201C80"/>
              </a:solidFill>
              <a:latin typeface="Arial"/>
              <a:cs typeface="Arial"/>
            </a:endParaRPr>
          </a:p>
          <a:p>
            <a:pPr marL="38100" marR="487680">
              <a:lnSpc>
                <a:spcPct val="90000"/>
              </a:lnSpc>
            </a:pPr>
            <a:r>
              <a:rPr lang="en-US" sz="700" spc="15" noProof="0" dirty="0">
                <a:solidFill>
                  <a:srgbClr val="201C80"/>
                </a:solidFill>
                <a:latin typeface="Arial"/>
                <a:cs typeface="Arial"/>
              </a:rPr>
              <a:t>France</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+33 </a:t>
            </a:r>
            <a:r>
              <a:rPr lang="en-US" sz="700" spc="10" noProof="0" dirty="0">
                <a:solidFill>
                  <a:srgbClr val="201C80"/>
                </a:solidFill>
                <a:latin typeface="Arial"/>
                <a:cs typeface="Arial"/>
              </a:rPr>
              <a:t>1 </a:t>
            </a:r>
            <a:r>
              <a:rPr lang="en-US" sz="700" spc="15" noProof="0" dirty="0">
                <a:solidFill>
                  <a:srgbClr val="201C80"/>
                </a:solidFill>
                <a:latin typeface="Arial"/>
                <a:cs typeface="Arial"/>
              </a:rPr>
              <a:t>40 69</a:t>
            </a:r>
            <a:r>
              <a:rPr lang="en-US" sz="700" spc="35" noProof="0" dirty="0">
                <a:solidFill>
                  <a:srgbClr val="201C80"/>
                </a:solidFill>
                <a:latin typeface="Arial"/>
                <a:cs typeface="Arial"/>
              </a:rPr>
              <a:t> </a:t>
            </a:r>
            <a:r>
              <a:rPr lang="en-US" sz="700" spc="-10" noProof="0" dirty="0">
                <a:solidFill>
                  <a:srgbClr val="201C80"/>
                </a:solidFill>
                <a:latin typeface="Arial"/>
                <a:cs typeface="Arial"/>
              </a:rPr>
              <a:t>01 69</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4">
                  <a:extLst>
                    <a:ext uri="{A12FA001-AC4F-418D-AE19-62706E023703}">
                      <ahyp:hlinkClr xmlns:ahyp="http://schemas.microsoft.com/office/drawing/2018/hyperlinkcolor" val="tx"/>
                    </a:ext>
                  </a:extLst>
                </a:hlinkClick>
              </a:rPr>
              <a:t>lyon@hoyngrokh.com</a:t>
            </a:r>
            <a:endParaRPr lang="en-US" sz="700" noProof="0" dirty="0">
              <a:solidFill>
                <a:srgbClr val="201C80"/>
              </a:solidFill>
              <a:latin typeface="Arial"/>
              <a:cs typeface="Arial"/>
            </a:endParaRPr>
          </a:p>
        </p:txBody>
      </p:sp>
      <p:sp>
        <p:nvSpPr>
          <p:cNvPr id="6" name="object 43">
            <a:extLst>
              <a:ext uri="{FF2B5EF4-FFF2-40B4-BE49-F238E27FC236}">
                <a16:creationId xmlns:a16="http://schemas.microsoft.com/office/drawing/2014/main" id="{FE49093A-8C10-48E0-B557-9DA24EED09E0}"/>
              </a:ext>
            </a:extLst>
          </p:cNvPr>
          <p:cNvSpPr txBox="1"/>
          <p:nvPr/>
        </p:nvSpPr>
        <p:spPr>
          <a:xfrm>
            <a:off x="5748776" y="1721881"/>
            <a:ext cx="1404620" cy="688009"/>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MANNHEIM</a:t>
            </a:r>
            <a:endParaRPr lang="en-US" sz="800" noProof="0" dirty="0">
              <a:solidFill>
                <a:srgbClr val="201C80"/>
              </a:solidFill>
              <a:latin typeface="Arial"/>
              <a:cs typeface="Arial"/>
            </a:endParaRPr>
          </a:p>
          <a:p>
            <a:pPr marL="38100" marR="203835">
              <a:lnSpc>
                <a:spcPct val="90000"/>
              </a:lnSpc>
              <a:spcBef>
                <a:spcPts val="284"/>
              </a:spcBef>
            </a:pPr>
            <a:r>
              <a:rPr lang="en-US" sz="700" spc="15" noProof="0" dirty="0">
                <a:solidFill>
                  <a:srgbClr val="201C80"/>
                </a:solidFill>
                <a:latin typeface="Arial"/>
                <a:cs typeface="Arial"/>
              </a:rPr>
              <a:t>O 7, 16</a:t>
            </a:r>
            <a:endParaRPr lang="en-US" sz="700" noProof="0" dirty="0">
              <a:solidFill>
                <a:srgbClr val="201C80"/>
              </a:solidFill>
              <a:latin typeface="Arial"/>
              <a:cs typeface="Arial"/>
            </a:endParaRPr>
          </a:p>
          <a:p>
            <a:pPr marL="38100" marR="487680">
              <a:lnSpc>
                <a:spcPct val="90000"/>
              </a:lnSpc>
            </a:pPr>
            <a:r>
              <a:rPr lang="en-US" sz="700" spc="15" noProof="0" dirty="0">
                <a:solidFill>
                  <a:srgbClr val="201C80"/>
                </a:solidFill>
                <a:latin typeface="Arial"/>
                <a:cs typeface="Arial"/>
              </a:rPr>
              <a:t>69161 Mannheim</a:t>
            </a:r>
            <a:r>
              <a:rPr lang="en-US" sz="700" noProof="0" dirty="0">
                <a:solidFill>
                  <a:srgbClr val="201C80"/>
                </a:solidFill>
                <a:latin typeface="Arial"/>
                <a:cs typeface="Arial"/>
              </a:rPr>
              <a:t> </a:t>
            </a:r>
            <a:r>
              <a:rPr lang="en-US" sz="700" spc="20" noProof="0" dirty="0">
                <a:solidFill>
                  <a:srgbClr val="201C80"/>
                </a:solidFill>
                <a:latin typeface="Arial"/>
                <a:cs typeface="Arial"/>
              </a:rPr>
              <a:t>Germany</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+49 </a:t>
            </a:r>
            <a:r>
              <a:rPr lang="en-US" sz="700" spc="10" noProof="0" dirty="0">
                <a:solidFill>
                  <a:srgbClr val="201C80"/>
                </a:solidFill>
                <a:latin typeface="Arial"/>
                <a:cs typeface="Arial"/>
              </a:rPr>
              <a:t>211 </a:t>
            </a:r>
            <a:r>
              <a:rPr lang="en-US" sz="700" spc="15" noProof="0" dirty="0">
                <a:solidFill>
                  <a:srgbClr val="201C80"/>
                </a:solidFill>
                <a:latin typeface="Arial"/>
                <a:cs typeface="Arial"/>
              </a:rPr>
              <a:t>550</a:t>
            </a:r>
            <a:r>
              <a:rPr lang="en-US" sz="700" spc="35" noProof="0" dirty="0">
                <a:solidFill>
                  <a:srgbClr val="201C80"/>
                </a:solidFill>
                <a:latin typeface="Arial"/>
                <a:cs typeface="Arial"/>
              </a:rPr>
              <a:t> </a:t>
            </a:r>
            <a:r>
              <a:rPr lang="en-US" sz="700" spc="-10" noProof="0" dirty="0">
                <a:solidFill>
                  <a:srgbClr val="201C80"/>
                </a:solidFill>
                <a:latin typeface="Arial"/>
                <a:cs typeface="Arial"/>
              </a:rPr>
              <a:t>220</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3">
                  <a:extLst>
                    <a:ext uri="{A12FA001-AC4F-418D-AE19-62706E023703}">
                      <ahyp:hlinkClr xmlns:ahyp="http://schemas.microsoft.com/office/drawing/2018/hyperlinkcolor" val="tx"/>
                    </a:ext>
                  </a:extLst>
                </a:hlinkClick>
              </a:rPr>
              <a:t>duesseldorf@hoyngrokh.com</a:t>
            </a:r>
            <a:endParaRPr lang="en-US" sz="700" noProof="0" dirty="0">
              <a:solidFill>
                <a:srgbClr val="201C80"/>
              </a:solidFill>
              <a:latin typeface="Arial"/>
              <a:cs typeface="Arial"/>
            </a:endParaRPr>
          </a:p>
        </p:txBody>
      </p:sp>
      <p:sp>
        <p:nvSpPr>
          <p:cNvPr id="7" name="object 43">
            <a:extLst>
              <a:ext uri="{FF2B5EF4-FFF2-40B4-BE49-F238E27FC236}">
                <a16:creationId xmlns:a16="http://schemas.microsoft.com/office/drawing/2014/main" id="{90003E6A-5DBE-40D8-8D9E-51E8AC627549}"/>
              </a:ext>
            </a:extLst>
          </p:cNvPr>
          <p:cNvSpPr txBox="1"/>
          <p:nvPr/>
        </p:nvSpPr>
        <p:spPr>
          <a:xfrm>
            <a:off x="5748776" y="866173"/>
            <a:ext cx="1404620" cy="784958"/>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MADRID</a:t>
            </a:r>
            <a:endParaRPr lang="en-US" sz="800" noProof="0" dirty="0">
              <a:solidFill>
                <a:srgbClr val="201C80"/>
              </a:solidFill>
              <a:latin typeface="Arial"/>
              <a:cs typeface="Arial"/>
            </a:endParaRPr>
          </a:p>
          <a:p>
            <a:pPr marL="38100" marR="203835">
              <a:lnSpc>
                <a:spcPct val="90000"/>
              </a:lnSpc>
              <a:spcBef>
                <a:spcPts val="284"/>
              </a:spcBef>
            </a:pPr>
            <a:r>
              <a:rPr lang="en-US" sz="700" spc="15" noProof="0" dirty="0">
                <a:solidFill>
                  <a:srgbClr val="201C80"/>
                </a:solidFill>
                <a:latin typeface="Arial"/>
                <a:cs typeface="Arial"/>
              </a:rPr>
              <a:t>C/ Príncipe </a:t>
            </a:r>
            <a:r>
              <a:rPr lang="en-US" sz="700" spc="10" noProof="0" dirty="0">
                <a:solidFill>
                  <a:srgbClr val="201C80"/>
                </a:solidFill>
                <a:latin typeface="Arial"/>
                <a:cs typeface="Arial"/>
              </a:rPr>
              <a:t>de Vergara, </a:t>
            </a:r>
            <a:r>
              <a:rPr lang="en-US" sz="700" spc="15" noProof="0" dirty="0">
                <a:solidFill>
                  <a:srgbClr val="201C80"/>
                </a:solidFill>
                <a:latin typeface="Arial"/>
                <a:cs typeface="Arial"/>
              </a:rPr>
              <a:t>36,                                                      </a:t>
            </a:r>
            <a:endParaRPr lang="en-US" sz="700" noProof="0" dirty="0">
              <a:solidFill>
                <a:srgbClr val="201C80"/>
              </a:solidFill>
              <a:latin typeface="Arial"/>
              <a:cs typeface="Arial"/>
            </a:endParaRPr>
          </a:p>
          <a:p>
            <a:pPr marL="38100" marR="487680">
              <a:lnSpc>
                <a:spcPct val="90000"/>
              </a:lnSpc>
            </a:pPr>
            <a:r>
              <a:rPr lang="en-US" sz="700" spc="15" noProof="0" dirty="0">
                <a:solidFill>
                  <a:srgbClr val="201C80"/>
                </a:solidFill>
                <a:latin typeface="Arial"/>
                <a:cs typeface="Arial"/>
              </a:rPr>
              <a:t>5.° </a:t>
            </a:r>
            <a:r>
              <a:rPr lang="en-US" sz="700" spc="15" noProof="0" dirty="0" err="1">
                <a:solidFill>
                  <a:srgbClr val="201C80"/>
                </a:solidFill>
                <a:latin typeface="Arial"/>
                <a:cs typeface="Arial"/>
              </a:rPr>
              <a:t>dcha</a:t>
            </a:r>
            <a:r>
              <a:rPr lang="en-US" sz="700" spc="15" noProof="0" dirty="0">
                <a:solidFill>
                  <a:srgbClr val="201C80"/>
                </a:solidFill>
                <a:latin typeface="Arial"/>
                <a:cs typeface="Arial"/>
              </a:rPr>
              <a:t>.           28001 Madrid</a:t>
            </a:r>
            <a:r>
              <a:rPr lang="en-US" sz="700" noProof="0" dirty="0">
                <a:solidFill>
                  <a:srgbClr val="201C80"/>
                </a:solidFill>
                <a:latin typeface="Arial"/>
                <a:cs typeface="Arial"/>
              </a:rPr>
              <a:t>     </a:t>
            </a:r>
            <a:r>
              <a:rPr lang="en-US" sz="700" spc="20" noProof="0" dirty="0">
                <a:solidFill>
                  <a:srgbClr val="201C80"/>
                </a:solidFill>
                <a:latin typeface="Arial"/>
                <a:cs typeface="Arial"/>
              </a:rPr>
              <a:t>Spain</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+34 </a:t>
            </a:r>
            <a:r>
              <a:rPr lang="en-US" sz="700" spc="10" noProof="0" dirty="0">
                <a:solidFill>
                  <a:srgbClr val="201C80"/>
                </a:solidFill>
                <a:latin typeface="Arial"/>
                <a:cs typeface="Arial"/>
              </a:rPr>
              <a:t>91 </a:t>
            </a:r>
            <a:r>
              <a:rPr lang="en-US" sz="700" spc="15" noProof="0" dirty="0">
                <a:solidFill>
                  <a:srgbClr val="201C80"/>
                </a:solidFill>
                <a:latin typeface="Arial"/>
                <a:cs typeface="Arial"/>
              </a:rPr>
              <a:t>521</a:t>
            </a:r>
            <a:r>
              <a:rPr lang="en-US" sz="700" spc="35" noProof="0" dirty="0">
                <a:solidFill>
                  <a:srgbClr val="201C80"/>
                </a:solidFill>
                <a:latin typeface="Arial"/>
                <a:cs typeface="Arial"/>
              </a:rPr>
              <a:t> </a:t>
            </a:r>
            <a:r>
              <a:rPr lang="en-US" sz="700" spc="-10" noProof="0" dirty="0">
                <a:solidFill>
                  <a:srgbClr val="201C80"/>
                </a:solidFill>
                <a:latin typeface="Arial"/>
                <a:cs typeface="Arial"/>
              </a:rPr>
              <a:t>85 86</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5">
                  <a:extLst>
                    <a:ext uri="{A12FA001-AC4F-418D-AE19-62706E023703}">
                      <ahyp:hlinkClr xmlns:ahyp="http://schemas.microsoft.com/office/drawing/2018/hyperlinkcolor" val="tx"/>
                    </a:ext>
                  </a:extLst>
                </a:hlinkClick>
              </a:rPr>
              <a:t>madrid@hoyngrokh.com</a:t>
            </a:r>
            <a:endParaRPr lang="en-US" sz="700" noProof="0" dirty="0">
              <a:solidFill>
                <a:srgbClr val="201C80"/>
              </a:solidFill>
              <a:latin typeface="Arial"/>
              <a:cs typeface="Arial"/>
            </a:endParaRPr>
          </a:p>
        </p:txBody>
      </p:sp>
      <p:sp>
        <p:nvSpPr>
          <p:cNvPr id="8" name="object 40">
            <a:extLst>
              <a:ext uri="{FF2B5EF4-FFF2-40B4-BE49-F238E27FC236}">
                <a16:creationId xmlns:a16="http://schemas.microsoft.com/office/drawing/2014/main" id="{DF2F5B18-5389-4F0B-B182-9FCD9505FB2C}"/>
              </a:ext>
            </a:extLst>
          </p:cNvPr>
          <p:cNvSpPr txBox="1"/>
          <p:nvPr/>
        </p:nvSpPr>
        <p:spPr>
          <a:xfrm>
            <a:off x="275300" y="2259109"/>
            <a:ext cx="1752600" cy="151323"/>
          </a:xfrm>
          <a:prstGeom prst="rect">
            <a:avLst/>
          </a:prstGeom>
        </p:spPr>
        <p:txBody>
          <a:bodyPr vert="horz" wrap="square" lIns="0" tIns="12700" rIns="0" bIns="0" rtlCol="0">
            <a:spAutoFit/>
          </a:bodyPr>
          <a:lstStyle/>
          <a:p>
            <a:pPr marL="12700">
              <a:lnSpc>
                <a:spcPct val="100000"/>
              </a:lnSpc>
              <a:spcBef>
                <a:spcPts val="100"/>
              </a:spcBef>
            </a:pPr>
            <a:r>
              <a:rPr lang="en-US" sz="900" b="1" spc="15" noProof="0" dirty="0">
                <a:solidFill>
                  <a:srgbClr val="201C80"/>
                </a:solidFill>
                <a:latin typeface="Arial"/>
                <a:cs typeface="Arial"/>
                <a:hlinkClick r:id="rId6">
                  <a:extLst>
                    <a:ext uri="{A12FA001-AC4F-418D-AE19-62706E023703}">
                      <ahyp:hlinkClr xmlns:ahyp="http://schemas.microsoft.com/office/drawing/2018/hyperlinkcolor" val="tx"/>
                    </a:ext>
                  </a:extLst>
                </a:hlinkClick>
              </a:rPr>
              <a:t>www.hoyngrokhmonegier.com</a:t>
            </a:r>
            <a:endParaRPr lang="en-US" sz="900" noProof="0" dirty="0">
              <a:solidFill>
                <a:srgbClr val="201C80"/>
              </a:solidFill>
              <a:latin typeface="Arial"/>
              <a:cs typeface="Arial"/>
            </a:endParaRPr>
          </a:p>
        </p:txBody>
      </p:sp>
      <p:pic>
        <p:nvPicPr>
          <p:cNvPr id="9" name="Image 10">
            <a:hlinkClick r:id="rId7"/>
            <a:extLst>
              <a:ext uri="{FF2B5EF4-FFF2-40B4-BE49-F238E27FC236}">
                <a16:creationId xmlns:a16="http://schemas.microsoft.com/office/drawing/2014/main" id="{6C2ACA0B-FAC0-4986-AC2B-44B9B013D9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286806" y="1995056"/>
            <a:ext cx="246680" cy="246680"/>
          </a:xfrm>
          <a:prstGeom prst="rect">
            <a:avLst/>
          </a:prstGeom>
        </p:spPr>
      </p:pic>
      <p:pic>
        <p:nvPicPr>
          <p:cNvPr id="10" name="Image 12">
            <a:hlinkClick r:id="rId10"/>
            <a:extLst>
              <a:ext uri="{FF2B5EF4-FFF2-40B4-BE49-F238E27FC236}">
                <a16:creationId xmlns:a16="http://schemas.microsoft.com/office/drawing/2014/main" id="{26804019-4B1E-4B23-A4CE-09966FA626E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565144" y="1995056"/>
            <a:ext cx="246680" cy="246680"/>
          </a:xfrm>
          <a:prstGeom prst="rect">
            <a:avLst/>
          </a:prstGeom>
        </p:spPr>
      </p:pic>
      <p:sp>
        <p:nvSpPr>
          <p:cNvPr id="11" name="object 43">
            <a:extLst>
              <a:ext uri="{FF2B5EF4-FFF2-40B4-BE49-F238E27FC236}">
                <a16:creationId xmlns:a16="http://schemas.microsoft.com/office/drawing/2014/main" id="{86D88A8D-29DA-4E97-BF5D-F9A648078CA4}"/>
              </a:ext>
            </a:extLst>
          </p:cNvPr>
          <p:cNvSpPr txBox="1"/>
          <p:nvPr/>
        </p:nvSpPr>
        <p:spPr>
          <a:xfrm>
            <a:off x="7319920" y="865200"/>
            <a:ext cx="1404620" cy="784958"/>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MUNICH</a:t>
            </a:r>
            <a:endParaRPr lang="en-US" sz="800" noProof="0" dirty="0">
              <a:solidFill>
                <a:srgbClr val="201C80"/>
              </a:solidFill>
              <a:latin typeface="Arial"/>
              <a:cs typeface="Arial"/>
            </a:endParaRPr>
          </a:p>
          <a:p>
            <a:pPr marL="38100" marR="203835">
              <a:lnSpc>
                <a:spcPct val="90000"/>
              </a:lnSpc>
              <a:spcBef>
                <a:spcPts val="284"/>
              </a:spcBef>
            </a:pPr>
            <a:r>
              <a:rPr lang="en-US" sz="700" spc="20" noProof="0" dirty="0" err="1">
                <a:solidFill>
                  <a:srgbClr val="201C80"/>
                </a:solidFill>
                <a:latin typeface="Arial"/>
                <a:cs typeface="Arial"/>
              </a:rPr>
              <a:t>Theatinerstraße</a:t>
            </a:r>
            <a:r>
              <a:rPr lang="en-US" sz="700" spc="20" noProof="0" dirty="0">
                <a:solidFill>
                  <a:srgbClr val="201C80"/>
                </a:solidFill>
                <a:latin typeface="Arial"/>
                <a:cs typeface="Arial"/>
              </a:rPr>
              <a:t> </a:t>
            </a:r>
            <a:r>
              <a:rPr lang="en-US" sz="700" spc="5" noProof="0" dirty="0">
                <a:solidFill>
                  <a:srgbClr val="201C80"/>
                </a:solidFill>
                <a:latin typeface="Arial"/>
                <a:cs typeface="Arial"/>
              </a:rPr>
              <a:t>7    </a:t>
            </a:r>
            <a:r>
              <a:rPr lang="en-US" sz="700" spc="15" noProof="0" dirty="0">
                <a:solidFill>
                  <a:srgbClr val="201C80"/>
                </a:solidFill>
                <a:latin typeface="Arial"/>
                <a:cs typeface="Arial"/>
              </a:rPr>
              <a:t>Entrance</a:t>
            </a:r>
            <a:r>
              <a:rPr lang="en-US" sz="700" spc="-35" noProof="0" dirty="0">
                <a:solidFill>
                  <a:srgbClr val="201C80"/>
                </a:solidFill>
                <a:latin typeface="Arial"/>
                <a:cs typeface="Arial"/>
              </a:rPr>
              <a:t> </a:t>
            </a:r>
            <a:r>
              <a:rPr lang="en-US" sz="700" spc="20" noProof="0" dirty="0" err="1">
                <a:solidFill>
                  <a:srgbClr val="201C80"/>
                </a:solidFill>
                <a:latin typeface="Arial"/>
                <a:cs typeface="Arial"/>
              </a:rPr>
              <a:t>Maffeistraße</a:t>
            </a:r>
            <a:r>
              <a:rPr lang="en-US" sz="700" spc="20" noProof="0" dirty="0">
                <a:solidFill>
                  <a:srgbClr val="201C80"/>
                </a:solidFill>
                <a:latin typeface="Arial"/>
                <a:cs typeface="Arial"/>
              </a:rPr>
              <a:t> </a:t>
            </a:r>
            <a:endParaRPr lang="en-US" sz="700" noProof="0" dirty="0">
              <a:solidFill>
                <a:srgbClr val="201C80"/>
              </a:solidFill>
              <a:latin typeface="Arial"/>
              <a:cs typeface="Arial"/>
            </a:endParaRPr>
          </a:p>
          <a:p>
            <a:pPr marL="38100" marR="487680">
              <a:lnSpc>
                <a:spcPct val="90000"/>
              </a:lnSpc>
            </a:pPr>
            <a:r>
              <a:rPr lang="en-US" sz="700" spc="15" noProof="0" dirty="0">
                <a:solidFill>
                  <a:srgbClr val="201C80"/>
                </a:solidFill>
                <a:latin typeface="Arial"/>
                <a:cs typeface="Arial"/>
              </a:rPr>
              <a:t>80333 Munich Germany</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+49 </a:t>
            </a:r>
            <a:r>
              <a:rPr lang="en-US" sz="700" spc="10" noProof="0" dirty="0">
                <a:solidFill>
                  <a:srgbClr val="201C80"/>
                </a:solidFill>
                <a:latin typeface="Arial"/>
                <a:cs typeface="Arial"/>
              </a:rPr>
              <a:t>89 </a:t>
            </a:r>
            <a:r>
              <a:rPr lang="en-US" sz="700" spc="15" noProof="0" dirty="0">
                <a:solidFill>
                  <a:srgbClr val="201C80"/>
                </a:solidFill>
                <a:latin typeface="Arial"/>
                <a:cs typeface="Arial"/>
              </a:rPr>
              <a:t>904</a:t>
            </a:r>
            <a:r>
              <a:rPr lang="en-US" sz="700" spc="35" noProof="0" dirty="0">
                <a:solidFill>
                  <a:srgbClr val="201C80"/>
                </a:solidFill>
                <a:latin typeface="Arial"/>
                <a:cs typeface="Arial"/>
              </a:rPr>
              <a:t> </a:t>
            </a:r>
            <a:r>
              <a:rPr lang="en-US" sz="700" spc="-10" noProof="0" dirty="0">
                <a:solidFill>
                  <a:srgbClr val="201C80"/>
                </a:solidFill>
                <a:latin typeface="Arial"/>
                <a:cs typeface="Arial"/>
              </a:rPr>
              <a:t>11 710</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13">
                  <a:extLst>
                    <a:ext uri="{A12FA001-AC4F-418D-AE19-62706E023703}">
                      <ahyp:hlinkClr xmlns:ahyp="http://schemas.microsoft.com/office/drawing/2018/hyperlinkcolor" val="tx"/>
                    </a:ext>
                  </a:extLst>
                </a:hlinkClick>
              </a:rPr>
              <a:t>munich@hoyngrokh.com</a:t>
            </a:r>
            <a:endParaRPr lang="en-US" sz="700" noProof="0" dirty="0">
              <a:solidFill>
                <a:srgbClr val="201C80"/>
              </a:solidFill>
              <a:latin typeface="Arial"/>
              <a:cs typeface="Arial"/>
            </a:endParaRPr>
          </a:p>
        </p:txBody>
      </p:sp>
      <p:sp>
        <p:nvSpPr>
          <p:cNvPr id="12" name="object 43">
            <a:extLst>
              <a:ext uri="{FF2B5EF4-FFF2-40B4-BE49-F238E27FC236}">
                <a16:creationId xmlns:a16="http://schemas.microsoft.com/office/drawing/2014/main" id="{AA3F775A-83DD-48F5-9FFA-52D541B3AE15}"/>
              </a:ext>
            </a:extLst>
          </p:cNvPr>
          <p:cNvSpPr txBox="1"/>
          <p:nvPr/>
        </p:nvSpPr>
        <p:spPr>
          <a:xfrm>
            <a:off x="7319920" y="1721881"/>
            <a:ext cx="1404620" cy="688009"/>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PARIS</a:t>
            </a:r>
            <a:endParaRPr lang="en-US" sz="800" noProof="0" dirty="0">
              <a:solidFill>
                <a:srgbClr val="201C80"/>
              </a:solidFill>
              <a:latin typeface="Arial"/>
              <a:cs typeface="Arial"/>
            </a:endParaRPr>
          </a:p>
          <a:p>
            <a:pPr marL="38100" marR="203835">
              <a:lnSpc>
                <a:spcPct val="90000"/>
              </a:lnSpc>
              <a:spcBef>
                <a:spcPts val="284"/>
              </a:spcBef>
            </a:pPr>
            <a:r>
              <a:rPr lang="en-US" sz="700" noProof="0" dirty="0">
                <a:solidFill>
                  <a:srgbClr val="201C80"/>
                </a:solidFill>
                <a:latin typeface="Arial"/>
                <a:cs typeface="Arial"/>
              </a:rPr>
              <a:t>33, rue Vivienne</a:t>
            </a:r>
            <a:r>
              <a:rPr lang="en-US" sz="700" spc="20" noProof="0" dirty="0">
                <a:solidFill>
                  <a:srgbClr val="201C80"/>
                </a:solidFill>
                <a:latin typeface="Arial"/>
                <a:cs typeface="Arial"/>
              </a:rPr>
              <a:t> </a:t>
            </a:r>
            <a:r>
              <a:rPr lang="en-US" sz="700" spc="15" noProof="0" dirty="0">
                <a:solidFill>
                  <a:srgbClr val="201C80"/>
                </a:solidFill>
                <a:latin typeface="Arial"/>
                <a:cs typeface="Arial"/>
              </a:rPr>
              <a:t>         75002 Paris               </a:t>
            </a:r>
            <a:r>
              <a:rPr lang="en-US" sz="700" spc="20" noProof="0" dirty="0">
                <a:solidFill>
                  <a:srgbClr val="201C80"/>
                </a:solidFill>
                <a:latin typeface="Arial"/>
                <a:cs typeface="Arial"/>
              </a:rPr>
              <a:t>France</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+33 </a:t>
            </a:r>
            <a:r>
              <a:rPr lang="en-US" sz="700" spc="10" noProof="0" dirty="0">
                <a:solidFill>
                  <a:srgbClr val="201C80"/>
                </a:solidFill>
                <a:latin typeface="Arial"/>
                <a:cs typeface="Arial"/>
              </a:rPr>
              <a:t>1 </a:t>
            </a:r>
            <a:r>
              <a:rPr lang="en-US" sz="700" spc="15" noProof="0" dirty="0">
                <a:solidFill>
                  <a:srgbClr val="201C80"/>
                </a:solidFill>
                <a:latin typeface="Arial"/>
                <a:cs typeface="Arial"/>
              </a:rPr>
              <a:t>40 69</a:t>
            </a:r>
            <a:r>
              <a:rPr lang="en-US" sz="700" spc="35" noProof="0" dirty="0">
                <a:solidFill>
                  <a:srgbClr val="201C80"/>
                </a:solidFill>
                <a:latin typeface="Arial"/>
                <a:cs typeface="Arial"/>
              </a:rPr>
              <a:t> </a:t>
            </a:r>
            <a:r>
              <a:rPr lang="en-US" sz="700" spc="-10" noProof="0" dirty="0">
                <a:solidFill>
                  <a:srgbClr val="201C80"/>
                </a:solidFill>
                <a:latin typeface="Arial"/>
                <a:cs typeface="Arial"/>
              </a:rPr>
              <a:t>01 69</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14">
                  <a:extLst>
                    <a:ext uri="{A12FA001-AC4F-418D-AE19-62706E023703}">
                      <ahyp:hlinkClr xmlns:ahyp="http://schemas.microsoft.com/office/drawing/2018/hyperlinkcolor" val="tx"/>
                    </a:ext>
                  </a:extLst>
                </a:hlinkClick>
              </a:rPr>
              <a:t>paris@hoyngrokh.com</a:t>
            </a:r>
            <a:endParaRPr lang="en-US" sz="700" noProof="0" dirty="0">
              <a:solidFill>
                <a:srgbClr val="201C80"/>
              </a:solidFill>
              <a:latin typeface="Arial"/>
              <a:cs typeface="Arial"/>
            </a:endParaRPr>
          </a:p>
        </p:txBody>
      </p:sp>
      <p:sp>
        <p:nvSpPr>
          <p:cNvPr id="13" name="object 43">
            <a:extLst>
              <a:ext uri="{FF2B5EF4-FFF2-40B4-BE49-F238E27FC236}">
                <a16:creationId xmlns:a16="http://schemas.microsoft.com/office/drawing/2014/main" id="{AEA9610F-5209-CCF8-71CF-DD42B5EECD0A}"/>
              </a:ext>
            </a:extLst>
          </p:cNvPr>
          <p:cNvSpPr txBox="1"/>
          <p:nvPr/>
        </p:nvSpPr>
        <p:spPr>
          <a:xfrm>
            <a:off x="2606263" y="1721881"/>
            <a:ext cx="1645226" cy="688009"/>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BRUSSELS</a:t>
            </a:r>
            <a:endParaRPr lang="en-US" sz="800" noProof="0" dirty="0">
              <a:solidFill>
                <a:srgbClr val="201C80"/>
              </a:solidFill>
              <a:latin typeface="Arial"/>
              <a:cs typeface="Arial"/>
            </a:endParaRPr>
          </a:p>
          <a:p>
            <a:pPr marL="38100" marR="203835">
              <a:lnSpc>
                <a:spcPct val="90000"/>
              </a:lnSpc>
              <a:spcBef>
                <a:spcPts val="284"/>
              </a:spcBef>
            </a:pPr>
            <a:r>
              <a:rPr lang="en-US" sz="700" spc="-10" noProof="0" dirty="0">
                <a:solidFill>
                  <a:srgbClr val="201C80"/>
                </a:solidFill>
                <a:latin typeface="Arial"/>
                <a:cs typeface="Arial"/>
              </a:rPr>
              <a:t>Avenue </a:t>
            </a:r>
            <a:r>
              <a:rPr lang="en-US" sz="700" spc="-5" noProof="0" dirty="0">
                <a:solidFill>
                  <a:srgbClr val="201C80"/>
                </a:solidFill>
                <a:latin typeface="Arial"/>
                <a:cs typeface="Arial"/>
              </a:rPr>
              <a:t>des </a:t>
            </a:r>
            <a:r>
              <a:rPr lang="en-US" sz="700" noProof="0" dirty="0" err="1">
                <a:solidFill>
                  <a:srgbClr val="201C80"/>
                </a:solidFill>
                <a:latin typeface="Arial"/>
                <a:cs typeface="Arial"/>
              </a:rPr>
              <a:t>Nerviens</a:t>
            </a:r>
            <a:r>
              <a:rPr lang="en-US" sz="700" noProof="0" dirty="0">
                <a:solidFill>
                  <a:srgbClr val="201C80"/>
                </a:solidFill>
                <a:latin typeface="Arial"/>
                <a:cs typeface="Arial"/>
              </a:rPr>
              <a:t> </a:t>
            </a:r>
            <a:r>
              <a:rPr lang="en-US" sz="700" spc="-10" noProof="0" dirty="0">
                <a:solidFill>
                  <a:srgbClr val="201C80"/>
                </a:solidFill>
                <a:latin typeface="Arial"/>
                <a:cs typeface="Arial"/>
              </a:rPr>
              <a:t>85, </a:t>
            </a:r>
            <a:r>
              <a:rPr lang="en-US" sz="700" spc="-5" noProof="0" dirty="0">
                <a:solidFill>
                  <a:srgbClr val="201C80"/>
                </a:solidFill>
                <a:latin typeface="Arial"/>
                <a:cs typeface="Arial"/>
              </a:rPr>
              <a:t>1</a:t>
            </a:r>
            <a:r>
              <a:rPr lang="en-US" sz="600" spc="-7" baseline="34722" noProof="0" dirty="0">
                <a:solidFill>
                  <a:srgbClr val="201C80"/>
                </a:solidFill>
                <a:latin typeface="Arial"/>
                <a:cs typeface="Arial"/>
              </a:rPr>
              <a:t>st </a:t>
            </a:r>
            <a:r>
              <a:rPr lang="en-US" sz="700" spc="-5" noProof="0" dirty="0">
                <a:solidFill>
                  <a:srgbClr val="201C80"/>
                </a:solidFill>
                <a:latin typeface="Arial"/>
                <a:cs typeface="Arial"/>
              </a:rPr>
              <a:t>Floor </a:t>
            </a:r>
            <a:r>
              <a:rPr lang="en-US" sz="700" spc="15" noProof="0" dirty="0">
                <a:solidFill>
                  <a:srgbClr val="201C80"/>
                </a:solidFill>
                <a:latin typeface="Arial"/>
                <a:cs typeface="Arial"/>
              </a:rPr>
              <a:t>1040 Brussels                  </a:t>
            </a:r>
            <a:r>
              <a:rPr lang="en-US" sz="700" spc="20" noProof="0" dirty="0">
                <a:solidFill>
                  <a:srgbClr val="201C80"/>
                </a:solidFill>
                <a:latin typeface="Arial"/>
                <a:cs typeface="Arial"/>
              </a:rPr>
              <a:t>Belgium</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+32 </a:t>
            </a:r>
            <a:r>
              <a:rPr lang="en-US" sz="700" spc="10" noProof="0" dirty="0">
                <a:solidFill>
                  <a:srgbClr val="201C80"/>
                </a:solidFill>
                <a:latin typeface="Arial"/>
                <a:cs typeface="Arial"/>
              </a:rPr>
              <a:t>2 </a:t>
            </a:r>
            <a:r>
              <a:rPr lang="en-US" sz="700" spc="15" noProof="0" dirty="0">
                <a:solidFill>
                  <a:srgbClr val="201C80"/>
                </a:solidFill>
                <a:latin typeface="Arial"/>
                <a:cs typeface="Arial"/>
              </a:rPr>
              <a:t>740</a:t>
            </a:r>
            <a:r>
              <a:rPr lang="en-US" sz="700" spc="35" noProof="0" dirty="0">
                <a:solidFill>
                  <a:srgbClr val="201C80"/>
                </a:solidFill>
                <a:latin typeface="Arial"/>
                <a:cs typeface="Arial"/>
              </a:rPr>
              <a:t> </a:t>
            </a:r>
            <a:r>
              <a:rPr lang="en-US" sz="700" spc="-10" noProof="0" dirty="0">
                <a:solidFill>
                  <a:srgbClr val="201C80"/>
                </a:solidFill>
                <a:latin typeface="Arial"/>
                <a:cs typeface="Arial"/>
              </a:rPr>
              <a:t>00 00</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15">
                  <a:extLst>
                    <a:ext uri="{A12FA001-AC4F-418D-AE19-62706E023703}">
                      <ahyp:hlinkClr xmlns:ahyp="http://schemas.microsoft.com/office/drawing/2018/hyperlinkcolor" val="tx"/>
                    </a:ext>
                  </a:extLst>
                </a:hlinkClick>
              </a:rPr>
              <a:t>brussels@hoyngrokh.com</a:t>
            </a:r>
            <a:endParaRPr lang="en-US" sz="700" noProof="0" dirty="0">
              <a:solidFill>
                <a:srgbClr val="201C80"/>
              </a:solidFill>
              <a:latin typeface="Arial"/>
              <a:cs typeface="Arial"/>
            </a:endParaRPr>
          </a:p>
        </p:txBody>
      </p:sp>
    </p:spTree>
    <p:extLst>
      <p:ext uri="{BB962C8B-B14F-4D97-AF65-F5344CB8AC3E}">
        <p14:creationId xmlns:p14="http://schemas.microsoft.com/office/powerpoint/2010/main" val="1977088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ontent Placeholder 3">
            <a:extLst>
              <a:ext uri="{FF2B5EF4-FFF2-40B4-BE49-F238E27FC236}">
                <a16:creationId xmlns:a16="http://schemas.microsoft.com/office/drawing/2014/main" id="{B162BC51-07AA-6B43-EB8F-646D2799485F}"/>
              </a:ext>
            </a:extLst>
          </p:cNvPr>
          <p:cNvGraphicFramePr>
            <a:graphicFrameLocks noGrp="1"/>
          </p:cNvGraphicFramePr>
          <p:nvPr>
            <p:ph idx="4294967295"/>
            <p:extLst>
              <p:ext uri="{D42A27DB-BD31-4B8C-83A1-F6EECF244321}">
                <p14:modId xmlns:p14="http://schemas.microsoft.com/office/powerpoint/2010/main" val="4144411916"/>
              </p:ext>
            </p:extLst>
          </p:nvPr>
        </p:nvGraphicFramePr>
        <p:xfrm>
          <a:off x="453362" y="984139"/>
          <a:ext cx="8402638" cy="3929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2359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489A6D4-A62A-CFF3-EA2B-9DD64779BB8D}"/>
              </a:ext>
            </a:extLst>
          </p:cNvPr>
          <p:cNvSpPr>
            <a:spLocks noGrp="1"/>
          </p:cNvSpPr>
          <p:nvPr>
            <p:ph type="body" sz="quarter" idx="13"/>
          </p:nvPr>
        </p:nvSpPr>
        <p:spPr>
          <a:xfrm>
            <a:off x="2699792" y="1062757"/>
            <a:ext cx="5760640" cy="3312000"/>
          </a:xfrm>
        </p:spPr>
        <p:txBody>
          <a:bodyPr>
            <a:normAutofit fontScale="92500"/>
          </a:bodyPr>
          <a:lstStyle/>
          <a:p>
            <a:pPr>
              <a:spcAft>
                <a:spcPts val="1200"/>
              </a:spcAft>
            </a:pPr>
            <a:r>
              <a:rPr lang="en-GB" b="1" dirty="0"/>
              <a:t>Art. 60.1 UPCA</a:t>
            </a:r>
            <a:r>
              <a:rPr lang="en-GB" dirty="0"/>
              <a:t>: provisional measures to preserve evidence based on presentation of « </a:t>
            </a:r>
            <a:r>
              <a:rPr lang="en-GB" i="1" dirty="0"/>
              <a:t>reasonably available evidence </a:t>
            </a:r>
            <a:r>
              <a:rPr lang="en-GB" dirty="0"/>
              <a:t>». </a:t>
            </a:r>
            <a:r>
              <a:rPr lang="en-GB" b="1" dirty="0"/>
              <a:t>Art. 60.3 UPCA</a:t>
            </a:r>
            <a:r>
              <a:rPr lang="en-GB" dirty="0"/>
              <a:t>: inspection of premises upon presentation of « </a:t>
            </a:r>
            <a:r>
              <a:rPr lang="en-GB" i="1" dirty="0"/>
              <a:t>evidence to support the claim </a:t>
            </a:r>
            <a:r>
              <a:rPr lang="en-GB" dirty="0"/>
              <a:t>»</a:t>
            </a:r>
          </a:p>
          <a:p>
            <a:pPr>
              <a:spcAft>
                <a:spcPts val="1200"/>
              </a:spcAft>
            </a:pPr>
            <a:r>
              <a:rPr lang="en-GB" b="1" dirty="0"/>
              <a:t>Art. 7 IPRED </a:t>
            </a:r>
            <a:r>
              <a:rPr lang="en-GB" dirty="0"/>
              <a:t>(Directive 2004/48/EC): a party who has presented “</a:t>
            </a:r>
            <a:r>
              <a:rPr lang="en-GB" i="1" dirty="0"/>
              <a:t>reasonably available evidence</a:t>
            </a:r>
            <a:r>
              <a:rPr lang="en-GB" dirty="0"/>
              <a:t>” to support his/her claims shall obtain prompt and effective provisional measures to preserve relevant evidence</a:t>
            </a:r>
          </a:p>
          <a:p>
            <a:pPr>
              <a:spcAft>
                <a:spcPts val="1200"/>
              </a:spcAft>
            </a:pPr>
            <a:r>
              <a:rPr lang="en-GB" b="1" dirty="0"/>
              <a:t>National case law </a:t>
            </a:r>
            <a:r>
              <a:rPr lang="en-GB" dirty="0"/>
              <a:t>developed before and after the implementation of IPRED into national laws</a:t>
            </a:r>
          </a:p>
        </p:txBody>
      </p:sp>
      <p:grpSp>
        <p:nvGrpSpPr>
          <p:cNvPr id="7" name="Group 6">
            <a:extLst>
              <a:ext uri="{FF2B5EF4-FFF2-40B4-BE49-F238E27FC236}">
                <a16:creationId xmlns:a16="http://schemas.microsoft.com/office/drawing/2014/main" id="{15335196-D4F3-9DA5-0BAC-ACD2D64EB01F}"/>
              </a:ext>
            </a:extLst>
          </p:cNvPr>
          <p:cNvGrpSpPr/>
          <p:nvPr/>
        </p:nvGrpSpPr>
        <p:grpSpPr>
          <a:xfrm>
            <a:off x="1043608" y="1063125"/>
            <a:ext cx="1512168" cy="1511800"/>
            <a:chOff x="72006" y="287964"/>
            <a:chExt cx="1413469" cy="1417392"/>
          </a:xfrm>
        </p:grpSpPr>
        <p:sp>
          <p:nvSpPr>
            <p:cNvPr id="8" name="Oval 7">
              <a:extLst>
                <a:ext uri="{FF2B5EF4-FFF2-40B4-BE49-F238E27FC236}">
                  <a16:creationId xmlns:a16="http://schemas.microsoft.com/office/drawing/2014/main" id="{CC9F74B5-86DE-6A3E-D89E-32731D3B0FFD}"/>
                </a:ext>
              </a:extLst>
            </p:cNvPr>
            <p:cNvSpPr/>
            <p:nvPr/>
          </p:nvSpPr>
          <p:spPr>
            <a:xfrm>
              <a:off x="72006" y="287964"/>
              <a:ext cx="1413469" cy="1417392"/>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GB" b="1"/>
            </a:p>
          </p:txBody>
        </p:sp>
        <p:sp>
          <p:nvSpPr>
            <p:cNvPr id="9" name="Oval 4">
              <a:extLst>
                <a:ext uri="{FF2B5EF4-FFF2-40B4-BE49-F238E27FC236}">
                  <a16:creationId xmlns:a16="http://schemas.microsoft.com/office/drawing/2014/main" id="{49E3474F-C926-C4C8-2770-4F4421F0A0EB}"/>
                </a:ext>
              </a:extLst>
            </p:cNvPr>
            <p:cNvSpPr txBox="1"/>
            <p:nvPr/>
          </p:nvSpPr>
          <p:spPr>
            <a:xfrm>
              <a:off x="279004" y="495536"/>
              <a:ext cx="999473" cy="1002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1. Preservation of evidence</a:t>
              </a:r>
            </a:p>
          </p:txBody>
        </p:sp>
      </p:grpSp>
      <p:sp>
        <p:nvSpPr>
          <p:cNvPr id="12" name="Oval 11">
            <a:extLst>
              <a:ext uri="{FF2B5EF4-FFF2-40B4-BE49-F238E27FC236}">
                <a16:creationId xmlns:a16="http://schemas.microsoft.com/office/drawing/2014/main" id="{42411A56-24A0-18F3-3086-E9C328919705}"/>
              </a:ext>
            </a:extLst>
          </p:cNvPr>
          <p:cNvSpPr/>
          <p:nvPr/>
        </p:nvSpPr>
        <p:spPr>
          <a:xfrm>
            <a:off x="971600" y="2794357"/>
            <a:ext cx="1508760" cy="1508760"/>
          </a:xfrm>
          <a:prstGeom prst="ellipse">
            <a:avLst/>
          </a:prstGeom>
          <a:solidFill>
            <a:schemeClr val="accent3">
              <a:lumMod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gn="ctr"/>
            <a:r>
              <a:rPr lang="en-GB" sz="1200"/>
              <a:t>Presentation of reasonably available evidence</a:t>
            </a:r>
          </a:p>
        </p:txBody>
      </p:sp>
    </p:spTree>
    <p:extLst>
      <p:ext uri="{BB962C8B-B14F-4D97-AF65-F5344CB8AC3E}">
        <p14:creationId xmlns:p14="http://schemas.microsoft.com/office/powerpoint/2010/main" val="1269727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489A6D4-A62A-CFF3-EA2B-9DD64779BB8D}"/>
              </a:ext>
            </a:extLst>
          </p:cNvPr>
          <p:cNvSpPr>
            <a:spLocks noGrp="1"/>
          </p:cNvSpPr>
          <p:nvPr>
            <p:ph type="body" sz="quarter" idx="13"/>
          </p:nvPr>
        </p:nvSpPr>
        <p:spPr>
          <a:xfrm>
            <a:off x="2699792" y="630709"/>
            <a:ext cx="5760640" cy="4176464"/>
          </a:xfrm>
        </p:spPr>
        <p:txBody>
          <a:bodyPr>
            <a:normAutofit fontScale="85000" lnSpcReduction="10000"/>
          </a:bodyPr>
          <a:lstStyle/>
          <a:p>
            <a:pPr>
              <a:lnSpc>
                <a:spcPct val="120000"/>
              </a:lnSpc>
              <a:spcAft>
                <a:spcPts val="1200"/>
              </a:spcAft>
            </a:pPr>
            <a:r>
              <a:rPr lang="en-US" b="1"/>
              <a:t>CFI_127/2023 </a:t>
            </a:r>
            <a:r>
              <a:rPr lang="en-US"/>
              <a:t>(13/06/2023) and</a:t>
            </a:r>
            <a:r>
              <a:rPr lang="en-US" b="1"/>
              <a:t> CFI_141/2023 </a:t>
            </a:r>
            <a:r>
              <a:rPr lang="en-US"/>
              <a:t>(14/06/2023) (LD Milan): brochures, photographs, videos and party expert opinions found together (« </a:t>
            </a:r>
            <a:r>
              <a:rPr lang="en-US" i="1"/>
              <a:t>in their entirety </a:t>
            </a:r>
            <a:r>
              <a:rPr lang="en-US"/>
              <a:t>») as « </a:t>
            </a:r>
            <a:r>
              <a:rPr lang="en-US" i="1"/>
              <a:t>reasonably available evidence </a:t>
            </a:r>
            <a:r>
              <a:rPr lang="en-US"/>
              <a:t>»</a:t>
            </a:r>
          </a:p>
          <a:p>
            <a:pPr>
              <a:lnSpc>
                <a:spcPct val="120000"/>
              </a:lnSpc>
              <a:spcAft>
                <a:spcPts val="1200"/>
              </a:spcAft>
            </a:pPr>
            <a:r>
              <a:rPr lang="en-US" b="1" dirty="0"/>
              <a:t>CFI_286/2023 </a:t>
            </a:r>
            <a:r>
              <a:rPr lang="en-US" dirty="0"/>
              <a:t>(LD Milan, 25/09/2023): advertisements, images, YouTube video found sufficient albeit not all claim features were evidenced</a:t>
            </a:r>
          </a:p>
          <a:p>
            <a:pPr>
              <a:lnSpc>
                <a:spcPct val="120000"/>
              </a:lnSpc>
              <a:spcAft>
                <a:spcPts val="1200"/>
              </a:spcAft>
            </a:pPr>
            <a:r>
              <a:rPr lang="en-US" b="1" dirty="0"/>
              <a:t>CFI_397/2023 </a:t>
            </a:r>
            <a:r>
              <a:rPr lang="en-US" dirty="0"/>
              <a:t>(LD Paris, 14/11/2023): </a:t>
            </a:r>
            <a:r>
              <a:rPr lang="en-US" sz="1800" dirty="0">
                <a:effectLst/>
                <a:latin typeface="Arial" panose="020B0604020202020204" pitchFamily="34" charset="0"/>
                <a:ea typeface="Calibri" panose="020F0502020204030204" pitchFamily="34" charset="0"/>
              </a:rPr>
              <a:t>brochures and website materials establishing infringement of asserted claim. On review (1/03/2024), the LD Paris stated that “</a:t>
            </a:r>
            <a:r>
              <a:rPr lang="en-US" sz="1800" i="1" dirty="0">
                <a:effectLst/>
                <a:latin typeface="Arial" panose="020B0604020202020204" pitchFamily="34" charset="0"/>
                <a:ea typeface="Calibri" panose="020F0502020204030204" pitchFamily="34" charset="0"/>
              </a:rPr>
              <a:t>the application should not be based on simple assumptions or allegations that are not supported by sufficient evidence, the aim being to gather all the means to prove the alleged infringement</a:t>
            </a:r>
            <a:r>
              <a:rPr lang="en-US" sz="1800" dirty="0">
                <a:effectLst/>
                <a:latin typeface="Arial" panose="020B0604020202020204" pitchFamily="34" charset="0"/>
                <a:ea typeface="Calibri" panose="020F0502020204030204" pitchFamily="34" charset="0"/>
              </a:rPr>
              <a:t>” and reminded that the applicant “</a:t>
            </a:r>
            <a:r>
              <a:rPr lang="en-US" sz="1800" i="1" dirty="0">
                <a:effectLst/>
                <a:latin typeface="Arial" panose="020B0604020202020204" pitchFamily="34" charset="0"/>
                <a:ea typeface="Calibri" panose="020F0502020204030204" pitchFamily="34" charset="0"/>
              </a:rPr>
              <a:t>has the obligation to present the facts fairly, without distorting their integrity</a:t>
            </a:r>
            <a:r>
              <a:rPr lang="en-US" sz="1800" dirty="0">
                <a:effectLst/>
                <a:latin typeface="Arial" panose="020B0604020202020204" pitchFamily="34" charset="0"/>
                <a:ea typeface="Calibri" panose="020F0502020204030204" pitchFamily="34" charset="0"/>
              </a:rPr>
              <a:t>”. </a:t>
            </a:r>
            <a:endParaRPr lang="en-US" dirty="0"/>
          </a:p>
        </p:txBody>
      </p:sp>
      <p:grpSp>
        <p:nvGrpSpPr>
          <p:cNvPr id="7" name="Group 6">
            <a:extLst>
              <a:ext uri="{FF2B5EF4-FFF2-40B4-BE49-F238E27FC236}">
                <a16:creationId xmlns:a16="http://schemas.microsoft.com/office/drawing/2014/main" id="{15335196-D4F3-9DA5-0BAC-ACD2D64EB01F}"/>
              </a:ext>
            </a:extLst>
          </p:cNvPr>
          <p:cNvGrpSpPr/>
          <p:nvPr/>
        </p:nvGrpSpPr>
        <p:grpSpPr>
          <a:xfrm>
            <a:off x="1047016" y="1066165"/>
            <a:ext cx="1508760" cy="1508760"/>
            <a:chOff x="72006" y="287964"/>
            <a:chExt cx="1413469" cy="1417392"/>
          </a:xfrm>
        </p:grpSpPr>
        <p:sp>
          <p:nvSpPr>
            <p:cNvPr id="8" name="Oval 7">
              <a:extLst>
                <a:ext uri="{FF2B5EF4-FFF2-40B4-BE49-F238E27FC236}">
                  <a16:creationId xmlns:a16="http://schemas.microsoft.com/office/drawing/2014/main" id="{CC9F74B5-86DE-6A3E-D89E-32731D3B0FFD}"/>
                </a:ext>
              </a:extLst>
            </p:cNvPr>
            <p:cNvSpPr/>
            <p:nvPr/>
          </p:nvSpPr>
          <p:spPr>
            <a:xfrm>
              <a:off x="72006" y="287964"/>
              <a:ext cx="1413469" cy="1417392"/>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GB"/>
            </a:p>
          </p:txBody>
        </p:sp>
        <p:sp>
          <p:nvSpPr>
            <p:cNvPr id="9" name="Oval 4">
              <a:extLst>
                <a:ext uri="{FF2B5EF4-FFF2-40B4-BE49-F238E27FC236}">
                  <a16:creationId xmlns:a16="http://schemas.microsoft.com/office/drawing/2014/main" id="{49E3474F-C926-C4C8-2770-4F4421F0A0EB}"/>
                </a:ext>
              </a:extLst>
            </p:cNvPr>
            <p:cNvSpPr txBox="1"/>
            <p:nvPr/>
          </p:nvSpPr>
          <p:spPr>
            <a:xfrm>
              <a:off x="279004" y="495536"/>
              <a:ext cx="999473" cy="1002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1. Preservation of evidence</a:t>
              </a:r>
            </a:p>
          </p:txBody>
        </p:sp>
      </p:grpSp>
      <p:sp>
        <p:nvSpPr>
          <p:cNvPr id="2" name="Oval 1">
            <a:extLst>
              <a:ext uri="{FF2B5EF4-FFF2-40B4-BE49-F238E27FC236}">
                <a16:creationId xmlns:a16="http://schemas.microsoft.com/office/drawing/2014/main" id="{D4B16016-9847-28BD-28B5-B855255D98E7}"/>
              </a:ext>
            </a:extLst>
          </p:cNvPr>
          <p:cNvSpPr/>
          <p:nvPr/>
        </p:nvSpPr>
        <p:spPr>
          <a:xfrm>
            <a:off x="971600" y="2794357"/>
            <a:ext cx="1508760" cy="1508760"/>
          </a:xfrm>
          <a:prstGeom prst="ellipse">
            <a:avLst/>
          </a:prstGeom>
          <a:solidFill>
            <a:schemeClr val="accent3">
              <a:lumMod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gn="ctr"/>
            <a:r>
              <a:rPr lang="en-GB" sz="1200" dirty="0"/>
              <a:t>Presentation of reasonably available evidence</a:t>
            </a:r>
          </a:p>
        </p:txBody>
      </p:sp>
    </p:spTree>
    <p:extLst>
      <p:ext uri="{BB962C8B-B14F-4D97-AF65-F5344CB8AC3E}">
        <p14:creationId xmlns:p14="http://schemas.microsoft.com/office/powerpoint/2010/main" val="4266672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489A6D4-A62A-CFF3-EA2B-9DD64779BB8D}"/>
              </a:ext>
            </a:extLst>
          </p:cNvPr>
          <p:cNvSpPr>
            <a:spLocks noGrp="1"/>
          </p:cNvSpPr>
          <p:nvPr>
            <p:ph type="body" sz="quarter" idx="13"/>
          </p:nvPr>
        </p:nvSpPr>
        <p:spPr>
          <a:xfrm>
            <a:off x="2699792" y="1062757"/>
            <a:ext cx="5760640" cy="3312000"/>
          </a:xfrm>
        </p:spPr>
        <p:txBody>
          <a:bodyPr>
            <a:normAutofit/>
          </a:bodyPr>
          <a:lstStyle/>
          <a:p>
            <a:pPr>
              <a:spcAft>
                <a:spcPts val="1200"/>
              </a:spcAft>
            </a:pPr>
            <a:r>
              <a:rPr lang="en-US" b="1" dirty="0" err="1"/>
              <a:t>RoP</a:t>
            </a:r>
            <a:r>
              <a:rPr lang="en-US" b="1" dirty="0"/>
              <a:t> 194.2 (a)</a:t>
            </a:r>
            <a:r>
              <a:rPr lang="en-US" dirty="0"/>
              <a:t>: in exercising its discretion to inform the defendant (of the application to preserve evidence) and/or to summon the parties (or just the applicant) to an oral hearing, the Court shall consider the </a:t>
            </a:r>
            <a:r>
              <a:rPr lang="en-US" b="1" dirty="0"/>
              <a:t>urgency</a:t>
            </a:r>
            <a:r>
              <a:rPr lang="en-US" dirty="0"/>
              <a:t> of the action</a:t>
            </a:r>
          </a:p>
          <a:p>
            <a:pPr>
              <a:spcAft>
                <a:spcPts val="1200"/>
              </a:spcAft>
            </a:pPr>
            <a:r>
              <a:rPr lang="en-US" b="1" dirty="0"/>
              <a:t>Art. 7 IPRED </a:t>
            </a:r>
            <a:r>
              <a:rPr lang="en-US" dirty="0"/>
              <a:t>(Directive 2004/48/EC): allows the seized party not to be heard “</a:t>
            </a:r>
            <a:r>
              <a:rPr lang="en-US" i="1" dirty="0"/>
              <a:t>in particular where </a:t>
            </a:r>
            <a:r>
              <a:rPr lang="en-US" b="1" i="1" dirty="0"/>
              <a:t>any delay</a:t>
            </a:r>
            <a:r>
              <a:rPr lang="en-US" i="1" dirty="0"/>
              <a:t> is likely to cause irreparable harm</a:t>
            </a:r>
            <a:r>
              <a:rPr lang="en-US" dirty="0"/>
              <a:t>”</a:t>
            </a:r>
          </a:p>
          <a:p>
            <a:pPr>
              <a:spcAft>
                <a:spcPts val="1200"/>
              </a:spcAft>
            </a:pPr>
            <a:r>
              <a:rPr lang="en-US" b="1" dirty="0"/>
              <a:t>National case law </a:t>
            </a:r>
            <a:r>
              <a:rPr lang="en-US" dirty="0"/>
              <a:t>did not always consider urgency</a:t>
            </a:r>
          </a:p>
        </p:txBody>
      </p:sp>
      <p:sp>
        <p:nvSpPr>
          <p:cNvPr id="2" name="Oval 1">
            <a:extLst>
              <a:ext uri="{FF2B5EF4-FFF2-40B4-BE49-F238E27FC236}">
                <a16:creationId xmlns:a16="http://schemas.microsoft.com/office/drawing/2014/main" id="{577EC265-5DBE-154C-A1D6-3632D9B314F0}"/>
              </a:ext>
            </a:extLst>
          </p:cNvPr>
          <p:cNvSpPr/>
          <p:nvPr/>
        </p:nvSpPr>
        <p:spPr>
          <a:xfrm>
            <a:off x="1047016" y="2722349"/>
            <a:ext cx="1508760" cy="1508760"/>
          </a:xfrm>
          <a:prstGeom prst="ellipse">
            <a:avLst/>
          </a:prstGeom>
          <a:solidFill>
            <a:schemeClr val="accent3">
              <a:lumMod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gn="ctr"/>
            <a:endParaRPr lang="en-GB" sz="1200" dirty="0"/>
          </a:p>
          <a:p>
            <a:pPr algn="ctr"/>
            <a:endParaRPr lang="en-GB" sz="1200" dirty="0"/>
          </a:p>
          <a:p>
            <a:pPr algn="ctr"/>
            <a:r>
              <a:rPr lang="en-GB" sz="1200" dirty="0"/>
              <a:t>Urgency</a:t>
            </a:r>
          </a:p>
        </p:txBody>
      </p:sp>
      <p:grpSp>
        <p:nvGrpSpPr>
          <p:cNvPr id="3" name="Group 2">
            <a:extLst>
              <a:ext uri="{FF2B5EF4-FFF2-40B4-BE49-F238E27FC236}">
                <a16:creationId xmlns:a16="http://schemas.microsoft.com/office/drawing/2014/main" id="{D7B5BBFB-A6D7-C952-21A9-E43BF10E97A8}"/>
              </a:ext>
            </a:extLst>
          </p:cNvPr>
          <p:cNvGrpSpPr/>
          <p:nvPr/>
        </p:nvGrpSpPr>
        <p:grpSpPr>
          <a:xfrm>
            <a:off x="1047016" y="1066165"/>
            <a:ext cx="1508760" cy="1508760"/>
            <a:chOff x="72006" y="287964"/>
            <a:chExt cx="1413469" cy="1417392"/>
          </a:xfrm>
        </p:grpSpPr>
        <p:sp>
          <p:nvSpPr>
            <p:cNvPr id="4" name="Oval 3">
              <a:extLst>
                <a:ext uri="{FF2B5EF4-FFF2-40B4-BE49-F238E27FC236}">
                  <a16:creationId xmlns:a16="http://schemas.microsoft.com/office/drawing/2014/main" id="{1C720F28-F866-E82A-F800-79E12369C8BF}"/>
                </a:ext>
              </a:extLst>
            </p:cNvPr>
            <p:cNvSpPr/>
            <p:nvPr/>
          </p:nvSpPr>
          <p:spPr>
            <a:xfrm>
              <a:off x="72006" y="287964"/>
              <a:ext cx="1413469" cy="1417392"/>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GB"/>
            </a:p>
          </p:txBody>
        </p:sp>
        <p:sp>
          <p:nvSpPr>
            <p:cNvPr id="6" name="Oval 4">
              <a:extLst>
                <a:ext uri="{FF2B5EF4-FFF2-40B4-BE49-F238E27FC236}">
                  <a16:creationId xmlns:a16="http://schemas.microsoft.com/office/drawing/2014/main" id="{0BFFCF7D-5F0F-859F-3EC6-BF69EBC3AE8C}"/>
                </a:ext>
              </a:extLst>
            </p:cNvPr>
            <p:cNvSpPr txBox="1"/>
            <p:nvPr/>
          </p:nvSpPr>
          <p:spPr>
            <a:xfrm>
              <a:off x="279004" y="495536"/>
              <a:ext cx="999473" cy="1002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1. Preservation of evidence</a:t>
              </a:r>
            </a:p>
          </p:txBody>
        </p:sp>
      </p:grpSp>
    </p:spTree>
    <p:extLst>
      <p:ext uri="{BB962C8B-B14F-4D97-AF65-F5344CB8AC3E}">
        <p14:creationId xmlns:p14="http://schemas.microsoft.com/office/powerpoint/2010/main" val="2424884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489A6D4-A62A-CFF3-EA2B-9DD64779BB8D}"/>
              </a:ext>
            </a:extLst>
          </p:cNvPr>
          <p:cNvSpPr>
            <a:spLocks noGrp="1"/>
          </p:cNvSpPr>
          <p:nvPr>
            <p:ph type="body" sz="quarter" idx="13"/>
          </p:nvPr>
        </p:nvSpPr>
        <p:spPr>
          <a:xfrm>
            <a:off x="2699792" y="1062757"/>
            <a:ext cx="5760640" cy="3744416"/>
          </a:xfrm>
        </p:spPr>
        <p:txBody>
          <a:bodyPr>
            <a:normAutofit/>
          </a:bodyPr>
          <a:lstStyle/>
          <a:p>
            <a:pPr>
              <a:spcAft>
                <a:spcPts val="1200"/>
              </a:spcAft>
            </a:pPr>
            <a:r>
              <a:rPr lang="en-US" b="1" dirty="0"/>
              <a:t>CFI_127/2023, CFI_141/2023 and CFI_329/2023 </a:t>
            </a:r>
            <a:r>
              <a:rPr lang="en-US" dirty="0"/>
              <a:t>(LD Milan an LD Brussels): extreme urgency due to a trade fair</a:t>
            </a:r>
          </a:p>
          <a:p>
            <a:pPr>
              <a:spcAft>
                <a:spcPts val="1200"/>
              </a:spcAft>
            </a:pPr>
            <a:r>
              <a:rPr lang="en-US" b="1" dirty="0"/>
              <a:t>CFI_286/2023 </a:t>
            </a:r>
            <a:r>
              <a:rPr lang="en-US" dirty="0"/>
              <a:t>(LD Milan)</a:t>
            </a:r>
            <a:r>
              <a:rPr lang="en-US" b="1" dirty="0"/>
              <a:t>: </a:t>
            </a:r>
            <a:r>
              <a:rPr lang="en-US" dirty="0"/>
              <a:t>the commercial offer is still ongoing, and a new important trade fair was taking place one month later</a:t>
            </a:r>
          </a:p>
          <a:p>
            <a:pPr>
              <a:spcAft>
                <a:spcPts val="1200"/>
              </a:spcAft>
            </a:pPr>
            <a:r>
              <a:rPr lang="en-US" b="1" dirty="0"/>
              <a:t>CFI_397/2023 </a:t>
            </a:r>
            <a:r>
              <a:rPr lang="en-US" dirty="0"/>
              <a:t>(LD Paris): </a:t>
            </a:r>
            <a:r>
              <a:rPr lang="en-US" dirty="0">
                <a:latin typeface="Arial" panose="020B0604020202020204" pitchFamily="34" charset="0"/>
                <a:ea typeface="Calibri" panose="020F0502020204030204" pitchFamily="34" charset="0"/>
              </a:rPr>
              <a:t>t</a:t>
            </a:r>
            <a:r>
              <a:rPr lang="en-US" sz="1800" dirty="0">
                <a:effectLst/>
                <a:latin typeface="Arial" panose="020B0604020202020204" pitchFamily="34" charset="0"/>
                <a:ea typeface="Calibri" panose="020F0502020204030204" pitchFamily="34" charset="0"/>
              </a:rPr>
              <a:t>he applicant filed the application for preserving evidence within 3 months after learning about the infringement</a:t>
            </a:r>
            <a:endParaRPr lang="en-US" dirty="0"/>
          </a:p>
        </p:txBody>
      </p:sp>
      <p:sp>
        <p:nvSpPr>
          <p:cNvPr id="2" name="Oval 1">
            <a:extLst>
              <a:ext uri="{FF2B5EF4-FFF2-40B4-BE49-F238E27FC236}">
                <a16:creationId xmlns:a16="http://schemas.microsoft.com/office/drawing/2014/main" id="{628E80C6-1DB2-411B-4005-B8FD0C779AE9}"/>
              </a:ext>
            </a:extLst>
          </p:cNvPr>
          <p:cNvSpPr/>
          <p:nvPr/>
        </p:nvSpPr>
        <p:spPr>
          <a:xfrm>
            <a:off x="1047016" y="2794357"/>
            <a:ext cx="1508760" cy="1508760"/>
          </a:xfrm>
          <a:prstGeom prst="ellipse">
            <a:avLst/>
          </a:prstGeom>
          <a:solidFill>
            <a:schemeClr val="accent3">
              <a:lumMod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gn="ctr"/>
            <a:endParaRPr lang="en-GB" sz="1200" dirty="0"/>
          </a:p>
          <a:p>
            <a:pPr algn="ctr"/>
            <a:endParaRPr lang="en-GB" sz="1200" dirty="0"/>
          </a:p>
          <a:p>
            <a:pPr algn="ctr"/>
            <a:r>
              <a:rPr lang="en-GB" sz="1200" dirty="0"/>
              <a:t>Urgency</a:t>
            </a:r>
          </a:p>
        </p:txBody>
      </p:sp>
      <p:grpSp>
        <p:nvGrpSpPr>
          <p:cNvPr id="3" name="Group 2">
            <a:extLst>
              <a:ext uri="{FF2B5EF4-FFF2-40B4-BE49-F238E27FC236}">
                <a16:creationId xmlns:a16="http://schemas.microsoft.com/office/drawing/2014/main" id="{D4A652A1-CE1C-A290-6204-013BC3BEF9F5}"/>
              </a:ext>
            </a:extLst>
          </p:cNvPr>
          <p:cNvGrpSpPr/>
          <p:nvPr/>
        </p:nvGrpSpPr>
        <p:grpSpPr>
          <a:xfrm>
            <a:off x="1047016" y="1066165"/>
            <a:ext cx="1508760" cy="1508760"/>
            <a:chOff x="72006" y="287964"/>
            <a:chExt cx="1413469" cy="1417392"/>
          </a:xfrm>
        </p:grpSpPr>
        <p:sp>
          <p:nvSpPr>
            <p:cNvPr id="4" name="Oval 3">
              <a:extLst>
                <a:ext uri="{FF2B5EF4-FFF2-40B4-BE49-F238E27FC236}">
                  <a16:creationId xmlns:a16="http://schemas.microsoft.com/office/drawing/2014/main" id="{19D61A9F-E496-0831-EAA3-0043428E60A2}"/>
                </a:ext>
              </a:extLst>
            </p:cNvPr>
            <p:cNvSpPr/>
            <p:nvPr/>
          </p:nvSpPr>
          <p:spPr>
            <a:xfrm>
              <a:off x="72006" y="287964"/>
              <a:ext cx="1413469" cy="1417392"/>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GB"/>
            </a:p>
          </p:txBody>
        </p:sp>
        <p:sp>
          <p:nvSpPr>
            <p:cNvPr id="6" name="Oval 4">
              <a:extLst>
                <a:ext uri="{FF2B5EF4-FFF2-40B4-BE49-F238E27FC236}">
                  <a16:creationId xmlns:a16="http://schemas.microsoft.com/office/drawing/2014/main" id="{35918589-25BF-BB4D-874D-AE08924C70B6}"/>
                </a:ext>
              </a:extLst>
            </p:cNvPr>
            <p:cNvSpPr txBox="1"/>
            <p:nvPr/>
          </p:nvSpPr>
          <p:spPr>
            <a:xfrm>
              <a:off x="279004" y="495536"/>
              <a:ext cx="999473" cy="10022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1. Preservation of evidence</a:t>
              </a:r>
            </a:p>
          </p:txBody>
        </p:sp>
      </p:grpSp>
    </p:spTree>
    <p:extLst>
      <p:ext uri="{BB962C8B-B14F-4D97-AF65-F5344CB8AC3E}">
        <p14:creationId xmlns:p14="http://schemas.microsoft.com/office/powerpoint/2010/main" val="3966280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28E80C6-1DB2-411B-4005-B8FD0C779AE9}"/>
              </a:ext>
            </a:extLst>
          </p:cNvPr>
          <p:cNvSpPr/>
          <p:nvPr/>
        </p:nvSpPr>
        <p:spPr>
          <a:xfrm>
            <a:off x="1047016" y="2722349"/>
            <a:ext cx="1508760" cy="1508760"/>
          </a:xfrm>
          <a:prstGeom prst="ellipse">
            <a:avLst/>
          </a:prstGeom>
          <a:solidFill>
            <a:srgbClr val="3E6F2F"/>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gn="ctr"/>
            <a:endParaRPr lang="en-GB" sz="1200" dirty="0"/>
          </a:p>
          <a:p>
            <a:pPr algn="ctr"/>
            <a:r>
              <a:rPr lang="en-GB" sz="1200" dirty="0"/>
              <a:t>Service methods</a:t>
            </a:r>
          </a:p>
        </p:txBody>
      </p:sp>
      <p:grpSp>
        <p:nvGrpSpPr>
          <p:cNvPr id="3" name="Group 2">
            <a:extLst>
              <a:ext uri="{FF2B5EF4-FFF2-40B4-BE49-F238E27FC236}">
                <a16:creationId xmlns:a16="http://schemas.microsoft.com/office/drawing/2014/main" id="{F542B259-76D8-6542-BE60-4D58FA8D5316}"/>
              </a:ext>
            </a:extLst>
          </p:cNvPr>
          <p:cNvGrpSpPr/>
          <p:nvPr/>
        </p:nvGrpSpPr>
        <p:grpSpPr>
          <a:xfrm>
            <a:off x="1047016" y="1066165"/>
            <a:ext cx="1508760" cy="1508760"/>
            <a:chOff x="81395" y="2288020"/>
            <a:chExt cx="1371674" cy="1413474"/>
          </a:xfrm>
        </p:grpSpPr>
        <p:sp>
          <p:nvSpPr>
            <p:cNvPr id="4" name="Oval 3">
              <a:extLst>
                <a:ext uri="{FF2B5EF4-FFF2-40B4-BE49-F238E27FC236}">
                  <a16:creationId xmlns:a16="http://schemas.microsoft.com/office/drawing/2014/main" id="{79B4073E-CDFB-9960-7CE5-78D42735249A}"/>
                </a:ext>
              </a:extLst>
            </p:cNvPr>
            <p:cNvSpPr/>
            <p:nvPr/>
          </p:nvSpPr>
          <p:spPr>
            <a:xfrm>
              <a:off x="81395" y="2288020"/>
              <a:ext cx="1371674" cy="1413474"/>
            </a:xfrm>
            <a:prstGeom prst="ellipse">
              <a:avLst/>
            </a:prstGeom>
            <a:solidFill>
              <a:srgbClr val="70B85A"/>
            </a:solidFill>
          </p:spPr>
          <p:style>
            <a:lnRef idx="2">
              <a:schemeClr val="lt1">
                <a:hueOff val="0"/>
                <a:satOff val="0"/>
                <a:lumOff val="0"/>
                <a:alphaOff val="0"/>
              </a:schemeClr>
            </a:lnRef>
            <a:fillRef idx="1">
              <a:schemeClr val="accent3">
                <a:hueOff val="1607181"/>
                <a:satOff val="-2411"/>
                <a:lumOff val="-392"/>
                <a:alphaOff val="0"/>
              </a:schemeClr>
            </a:fillRef>
            <a:effectRef idx="0">
              <a:schemeClr val="accent3">
                <a:hueOff val="1607181"/>
                <a:satOff val="-2411"/>
                <a:lumOff val="-392"/>
                <a:alphaOff val="0"/>
              </a:schemeClr>
            </a:effectRef>
            <a:fontRef idx="minor">
              <a:schemeClr val="lt1"/>
            </a:fontRef>
          </p:style>
          <p:txBody>
            <a:bodyPr/>
            <a:lstStyle/>
            <a:p>
              <a:endParaRPr lang="en-GB" b="1"/>
            </a:p>
          </p:txBody>
        </p:sp>
        <p:sp>
          <p:nvSpPr>
            <p:cNvPr id="6" name="Oval 4">
              <a:extLst>
                <a:ext uri="{FF2B5EF4-FFF2-40B4-BE49-F238E27FC236}">
                  <a16:creationId xmlns:a16="http://schemas.microsoft.com/office/drawing/2014/main" id="{859F2454-8197-86D4-414C-2F62BD24A5AC}"/>
                </a:ext>
              </a:extLst>
            </p:cNvPr>
            <p:cNvSpPr txBox="1"/>
            <p:nvPr/>
          </p:nvSpPr>
          <p:spPr>
            <a:xfrm>
              <a:off x="282272" y="2495018"/>
              <a:ext cx="969920" cy="999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2.</a:t>
              </a:r>
              <a:br>
                <a:rPr lang="en-US" sz="1400" b="1" kern="1200" dirty="0"/>
              </a:br>
              <a:r>
                <a:rPr lang="en-US" sz="1400" b="1" kern="1200" dirty="0"/>
                <a:t>Service of the SoC</a:t>
              </a:r>
            </a:p>
          </p:txBody>
        </p:sp>
      </p:grpSp>
      <p:sp>
        <p:nvSpPr>
          <p:cNvPr id="13" name="Text Placeholder 4">
            <a:extLst>
              <a:ext uri="{FF2B5EF4-FFF2-40B4-BE49-F238E27FC236}">
                <a16:creationId xmlns:a16="http://schemas.microsoft.com/office/drawing/2014/main" id="{98669D74-9455-78F9-BFA4-85B538B923D9}"/>
              </a:ext>
            </a:extLst>
          </p:cNvPr>
          <p:cNvSpPr>
            <a:spLocks noGrp="1"/>
          </p:cNvSpPr>
          <p:nvPr>
            <p:ph type="body" sz="quarter" idx="13"/>
          </p:nvPr>
        </p:nvSpPr>
        <p:spPr>
          <a:xfrm>
            <a:off x="2699792" y="1062757"/>
            <a:ext cx="5760640" cy="3312000"/>
          </a:xfrm>
        </p:spPr>
        <p:txBody>
          <a:bodyPr>
            <a:normAutofit fontScale="92500" lnSpcReduction="10000"/>
          </a:bodyPr>
          <a:lstStyle/>
          <a:p>
            <a:pPr>
              <a:spcAft>
                <a:spcPts val="1200"/>
              </a:spcAft>
            </a:pPr>
            <a:r>
              <a:rPr lang="en-GB" b="1" dirty="0" err="1"/>
              <a:t>RoPs</a:t>
            </a:r>
            <a:r>
              <a:rPr lang="en-GB" b="1" dirty="0"/>
              <a:t> 270 to 272: </a:t>
            </a:r>
            <a:r>
              <a:rPr lang="en-GB" dirty="0"/>
              <a:t>service </a:t>
            </a:r>
            <a:r>
              <a:rPr lang="en-GB" b="1" dirty="0"/>
              <a:t>within CMS </a:t>
            </a:r>
            <a:r>
              <a:rPr lang="en-GB" dirty="0"/>
              <a:t>pursuant to </a:t>
            </a:r>
            <a:br>
              <a:rPr lang="en-GB" dirty="0"/>
            </a:br>
            <a:r>
              <a:rPr lang="en-GB" dirty="0"/>
              <a:t>Reg. (EU) 2020/1784 (electronic means, registered letter, any other method allowed by CMS, representative once appointed)</a:t>
            </a:r>
          </a:p>
          <a:p>
            <a:pPr>
              <a:spcAft>
                <a:spcPts val="1200"/>
              </a:spcAft>
            </a:pPr>
            <a:r>
              <a:rPr lang="en-GB" b="1" dirty="0" err="1"/>
              <a:t>RoPS</a:t>
            </a:r>
            <a:r>
              <a:rPr lang="en-GB" b="1" dirty="0"/>
              <a:t> 273 and 274</a:t>
            </a:r>
            <a:r>
              <a:rPr lang="en-GB" dirty="0"/>
              <a:t>: service </a:t>
            </a:r>
            <a:r>
              <a:rPr lang="en-GB" b="1" dirty="0"/>
              <a:t>outside</a:t>
            </a:r>
            <a:r>
              <a:rPr lang="en-GB" dirty="0"/>
              <a:t> CMS pursuant </a:t>
            </a:r>
            <a:br>
              <a:rPr lang="en-GB" dirty="0"/>
            </a:br>
            <a:r>
              <a:rPr lang="en-GB" dirty="0"/>
              <a:t>to pursuant to Reg. (EU) 2020/1784, The Hague Convention or through diplomatic channels or alternative method permitted by the law of the state where service us effected</a:t>
            </a:r>
          </a:p>
          <a:p>
            <a:pPr>
              <a:spcAft>
                <a:spcPts val="1200"/>
              </a:spcAft>
            </a:pPr>
            <a:r>
              <a:rPr lang="en-GB" b="1" dirty="0" err="1"/>
              <a:t>RoP</a:t>
            </a:r>
            <a:r>
              <a:rPr lang="en-GB" b="1" dirty="0"/>
              <a:t> 275</a:t>
            </a:r>
            <a:r>
              <a:rPr lang="en-GB" dirty="0"/>
              <a:t>: service by alternative method or at alternative place permitted by the Court or considered as “good service” once done</a:t>
            </a:r>
          </a:p>
        </p:txBody>
      </p:sp>
    </p:spTree>
    <p:extLst>
      <p:ext uri="{BB962C8B-B14F-4D97-AF65-F5344CB8AC3E}">
        <p14:creationId xmlns:p14="http://schemas.microsoft.com/office/powerpoint/2010/main" val="3412803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28E80C6-1DB2-411B-4005-B8FD0C779AE9}"/>
              </a:ext>
            </a:extLst>
          </p:cNvPr>
          <p:cNvSpPr/>
          <p:nvPr/>
        </p:nvSpPr>
        <p:spPr>
          <a:xfrm>
            <a:off x="1047016" y="2722349"/>
            <a:ext cx="1508760" cy="1508760"/>
          </a:xfrm>
          <a:prstGeom prst="ellipse">
            <a:avLst/>
          </a:prstGeom>
          <a:solidFill>
            <a:srgbClr val="3E6F2F"/>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gn="ctr"/>
            <a:endParaRPr lang="en-GB" sz="1200" dirty="0"/>
          </a:p>
          <a:p>
            <a:pPr algn="ctr"/>
            <a:endParaRPr lang="en-GB" sz="1200" dirty="0"/>
          </a:p>
          <a:p>
            <a:pPr algn="ctr"/>
            <a:r>
              <a:rPr lang="en-GB" sz="1200" dirty="0"/>
              <a:t>Service methods</a:t>
            </a:r>
          </a:p>
        </p:txBody>
      </p:sp>
      <p:grpSp>
        <p:nvGrpSpPr>
          <p:cNvPr id="3" name="Group 2">
            <a:extLst>
              <a:ext uri="{FF2B5EF4-FFF2-40B4-BE49-F238E27FC236}">
                <a16:creationId xmlns:a16="http://schemas.microsoft.com/office/drawing/2014/main" id="{F542B259-76D8-6542-BE60-4D58FA8D5316}"/>
              </a:ext>
            </a:extLst>
          </p:cNvPr>
          <p:cNvGrpSpPr/>
          <p:nvPr/>
        </p:nvGrpSpPr>
        <p:grpSpPr>
          <a:xfrm>
            <a:off x="1047016" y="1066165"/>
            <a:ext cx="1508760" cy="1508760"/>
            <a:chOff x="81395" y="2288020"/>
            <a:chExt cx="1371674" cy="1413474"/>
          </a:xfrm>
        </p:grpSpPr>
        <p:sp>
          <p:nvSpPr>
            <p:cNvPr id="4" name="Oval 3">
              <a:extLst>
                <a:ext uri="{FF2B5EF4-FFF2-40B4-BE49-F238E27FC236}">
                  <a16:creationId xmlns:a16="http://schemas.microsoft.com/office/drawing/2014/main" id="{79B4073E-CDFB-9960-7CE5-78D42735249A}"/>
                </a:ext>
              </a:extLst>
            </p:cNvPr>
            <p:cNvSpPr/>
            <p:nvPr/>
          </p:nvSpPr>
          <p:spPr>
            <a:xfrm>
              <a:off x="81395" y="2288020"/>
              <a:ext cx="1371674" cy="1413474"/>
            </a:xfrm>
            <a:prstGeom prst="ellipse">
              <a:avLst/>
            </a:prstGeom>
            <a:solidFill>
              <a:srgbClr val="70B85A"/>
            </a:solidFill>
          </p:spPr>
          <p:style>
            <a:lnRef idx="2">
              <a:schemeClr val="lt1">
                <a:hueOff val="0"/>
                <a:satOff val="0"/>
                <a:lumOff val="0"/>
                <a:alphaOff val="0"/>
              </a:schemeClr>
            </a:lnRef>
            <a:fillRef idx="1">
              <a:schemeClr val="accent3">
                <a:hueOff val="1607181"/>
                <a:satOff val="-2411"/>
                <a:lumOff val="-392"/>
                <a:alphaOff val="0"/>
              </a:schemeClr>
            </a:fillRef>
            <a:effectRef idx="0">
              <a:schemeClr val="accent3">
                <a:hueOff val="1607181"/>
                <a:satOff val="-2411"/>
                <a:lumOff val="-392"/>
                <a:alphaOff val="0"/>
              </a:schemeClr>
            </a:effectRef>
            <a:fontRef idx="minor">
              <a:schemeClr val="lt1"/>
            </a:fontRef>
          </p:style>
          <p:txBody>
            <a:bodyPr/>
            <a:lstStyle/>
            <a:p>
              <a:endParaRPr lang="en-GB" b="1"/>
            </a:p>
          </p:txBody>
        </p:sp>
        <p:sp>
          <p:nvSpPr>
            <p:cNvPr id="6" name="Oval 4">
              <a:extLst>
                <a:ext uri="{FF2B5EF4-FFF2-40B4-BE49-F238E27FC236}">
                  <a16:creationId xmlns:a16="http://schemas.microsoft.com/office/drawing/2014/main" id="{859F2454-8197-86D4-414C-2F62BD24A5AC}"/>
                </a:ext>
              </a:extLst>
            </p:cNvPr>
            <p:cNvSpPr txBox="1"/>
            <p:nvPr/>
          </p:nvSpPr>
          <p:spPr>
            <a:xfrm>
              <a:off x="282272" y="2495018"/>
              <a:ext cx="969920" cy="999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2.</a:t>
              </a:r>
              <a:br>
                <a:rPr lang="en-US" sz="1400" b="1" kern="1200" dirty="0"/>
              </a:br>
              <a:r>
                <a:rPr lang="en-US" sz="1400" b="1" kern="1200" dirty="0"/>
                <a:t>Service of the SoC</a:t>
              </a:r>
            </a:p>
          </p:txBody>
        </p:sp>
      </p:grpSp>
      <p:sp>
        <p:nvSpPr>
          <p:cNvPr id="13" name="Text Placeholder 4">
            <a:extLst>
              <a:ext uri="{FF2B5EF4-FFF2-40B4-BE49-F238E27FC236}">
                <a16:creationId xmlns:a16="http://schemas.microsoft.com/office/drawing/2014/main" id="{98669D74-9455-78F9-BFA4-85B538B923D9}"/>
              </a:ext>
            </a:extLst>
          </p:cNvPr>
          <p:cNvSpPr>
            <a:spLocks noGrp="1"/>
          </p:cNvSpPr>
          <p:nvPr>
            <p:ph type="body" sz="quarter" idx="13"/>
          </p:nvPr>
        </p:nvSpPr>
        <p:spPr>
          <a:xfrm>
            <a:off x="2699792" y="774725"/>
            <a:ext cx="5760640" cy="3888432"/>
          </a:xfrm>
        </p:spPr>
        <p:txBody>
          <a:bodyPr>
            <a:normAutofit fontScale="85000" lnSpcReduction="20000"/>
          </a:bodyPr>
          <a:lstStyle/>
          <a:p>
            <a:pPr>
              <a:lnSpc>
                <a:spcPct val="120000"/>
              </a:lnSpc>
              <a:spcAft>
                <a:spcPts val="1200"/>
              </a:spcAft>
            </a:pPr>
            <a:r>
              <a:rPr lang="en-GB" dirty="0"/>
              <a:t>In practice, within CMS, service by registered letter is the most used</a:t>
            </a:r>
          </a:p>
          <a:p>
            <a:pPr>
              <a:lnSpc>
                <a:spcPct val="120000"/>
              </a:lnSpc>
              <a:spcAft>
                <a:spcPts val="1200"/>
              </a:spcAft>
            </a:pPr>
            <a:r>
              <a:rPr lang="en-GB" dirty="0"/>
              <a:t>LD Munich and LD Paris have relied on </a:t>
            </a:r>
            <a:r>
              <a:rPr lang="en-GB" dirty="0" err="1"/>
              <a:t>RoP</a:t>
            </a:r>
            <a:r>
              <a:rPr lang="en-GB" dirty="0"/>
              <a:t> 275.2 to declare alternative methods as good service, in particular when shown that service acc. to the Hague  conv. is too long (e.g. service by registered agent, courier or postal service in the UK - CFI_62/2023, 27/09/2023 and CFI_495/2023, 28/02/2024)</a:t>
            </a:r>
          </a:p>
          <a:p>
            <a:pPr>
              <a:lnSpc>
                <a:spcPct val="120000"/>
              </a:lnSpc>
              <a:spcAft>
                <a:spcPts val="1200"/>
              </a:spcAft>
            </a:pPr>
            <a:r>
              <a:rPr lang="en-GB" dirty="0"/>
              <a:t>According to LD Hamburg (CFI_169/2024, 18/04/2024) and LD Manheim (CFI_219/2023, 8/12/2023), </a:t>
            </a:r>
            <a:r>
              <a:rPr lang="en-GB" dirty="0" err="1"/>
              <a:t>RoP</a:t>
            </a:r>
            <a:r>
              <a:rPr lang="en-GB" dirty="0"/>
              <a:t> 275.2 only applies is service under the Hague conv. </a:t>
            </a:r>
            <a:r>
              <a:rPr lang="en-GB" b="1" u="sng" dirty="0"/>
              <a:t>and</a:t>
            </a:r>
            <a:r>
              <a:rPr lang="en-GB" dirty="0"/>
              <a:t> alternative service per Court order (</a:t>
            </a:r>
            <a:r>
              <a:rPr lang="en-GB" dirty="0" err="1"/>
              <a:t>RoP</a:t>
            </a:r>
            <a:r>
              <a:rPr lang="en-GB" dirty="0"/>
              <a:t> 275-1) could not be effected </a:t>
            </a:r>
          </a:p>
          <a:p>
            <a:pPr>
              <a:lnSpc>
                <a:spcPct val="120000"/>
              </a:lnSpc>
              <a:spcAft>
                <a:spcPts val="1200"/>
              </a:spcAft>
            </a:pPr>
            <a:r>
              <a:rPr lang="en-GB" dirty="0"/>
              <a:t>Since then, LD Munich has required evidence that service under the Hague conv.  was not effected to apply </a:t>
            </a:r>
            <a:r>
              <a:rPr lang="en-GB" dirty="0" err="1"/>
              <a:t>RoP</a:t>
            </a:r>
            <a:r>
              <a:rPr lang="en-GB" dirty="0"/>
              <a:t> 275.2 (CFI_498/2023, 5/02/2024)</a:t>
            </a:r>
          </a:p>
        </p:txBody>
      </p:sp>
    </p:spTree>
    <p:extLst>
      <p:ext uri="{BB962C8B-B14F-4D97-AF65-F5344CB8AC3E}">
        <p14:creationId xmlns:p14="http://schemas.microsoft.com/office/powerpoint/2010/main" val="3146247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98669D74-9455-78F9-BFA4-85B538B923D9}"/>
              </a:ext>
            </a:extLst>
          </p:cNvPr>
          <p:cNvSpPr>
            <a:spLocks noGrp="1"/>
          </p:cNvSpPr>
          <p:nvPr>
            <p:ph type="body" sz="quarter" idx="13"/>
          </p:nvPr>
        </p:nvSpPr>
        <p:spPr>
          <a:xfrm>
            <a:off x="2699792" y="702717"/>
            <a:ext cx="5760640" cy="4176464"/>
          </a:xfrm>
        </p:spPr>
        <p:txBody>
          <a:bodyPr>
            <a:normAutofit fontScale="85000" lnSpcReduction="10000"/>
          </a:bodyPr>
          <a:lstStyle/>
          <a:p>
            <a:pPr>
              <a:lnSpc>
                <a:spcPct val="120000"/>
              </a:lnSpc>
              <a:spcAft>
                <a:spcPts val="1200"/>
              </a:spcAft>
            </a:pPr>
            <a:r>
              <a:rPr lang="en-US" b="1" dirty="0"/>
              <a:t>Art. 31 UPCA </a:t>
            </a:r>
            <a:r>
              <a:rPr lang="en-US" dirty="0"/>
              <a:t>provides that the international jurisdiction of the Court shall be established in accordance with Brussels I Reg recast or the Lugano conv.</a:t>
            </a:r>
          </a:p>
          <a:p>
            <a:pPr>
              <a:lnSpc>
                <a:spcPct val="120000"/>
              </a:lnSpc>
              <a:spcAft>
                <a:spcPts val="1200"/>
              </a:spcAft>
            </a:pPr>
            <a:r>
              <a:rPr lang="en-US" dirty="0"/>
              <a:t>Most cases in which jurisdiction was challenged in part (e.g. against UK co-defendant) will be decided </a:t>
            </a:r>
            <a:r>
              <a:rPr lang="en-US" b="1" dirty="0"/>
              <a:t>together with the merits</a:t>
            </a:r>
            <a:r>
              <a:rPr lang="en-US" dirty="0"/>
              <a:t> for reasons of procedural economy and efficiency (CD Munich in CFI_252/2023, LD Munich in CFI_513/2023, CFI_514/2023 and CFI_515/2023, LD  Dusseldorf in  CFI_355/2023, LD Mannheim in CFI_365/2023)</a:t>
            </a:r>
          </a:p>
          <a:p>
            <a:pPr>
              <a:lnSpc>
                <a:spcPct val="120000"/>
              </a:lnSpc>
              <a:spcAft>
                <a:spcPts val="1200"/>
              </a:spcAft>
            </a:pPr>
            <a:r>
              <a:rPr lang="en-US" dirty="0"/>
              <a:t>In </a:t>
            </a:r>
            <a:r>
              <a:rPr lang="en-US" b="1" dirty="0"/>
              <a:t>CFI_484/2023</a:t>
            </a:r>
            <a:r>
              <a:rPr lang="en-US" dirty="0"/>
              <a:t>, CD Paris (2/05/2024) decided that a German nullity action pending at the appeal stage and filed prior to the transitional period against a European Patent only validated in Germany does not prevent a subsequent central revocation action before the UPC (Art. 29-32 Brussels I Reg recast not applicable under Art. 71a – 71d Brussels I Reg recast)</a:t>
            </a:r>
          </a:p>
        </p:txBody>
      </p:sp>
      <p:sp>
        <p:nvSpPr>
          <p:cNvPr id="7" name="Oval 6">
            <a:extLst>
              <a:ext uri="{FF2B5EF4-FFF2-40B4-BE49-F238E27FC236}">
                <a16:creationId xmlns:a16="http://schemas.microsoft.com/office/drawing/2014/main" id="{9CC7FE1C-E656-3A91-8FC3-F02E8ED4CCDE}"/>
              </a:ext>
            </a:extLst>
          </p:cNvPr>
          <p:cNvSpPr/>
          <p:nvPr/>
        </p:nvSpPr>
        <p:spPr>
          <a:xfrm>
            <a:off x="975008" y="990749"/>
            <a:ext cx="1508760" cy="1508760"/>
          </a:xfrm>
          <a:prstGeom prst="ellipse">
            <a:avLst/>
          </a:prstGeom>
        </p:spPr>
        <p:style>
          <a:lnRef idx="2">
            <a:schemeClr val="lt1">
              <a:hueOff val="0"/>
              <a:satOff val="0"/>
              <a:lumOff val="0"/>
              <a:alphaOff val="0"/>
            </a:schemeClr>
          </a:lnRef>
          <a:fillRef idx="1">
            <a:schemeClr val="accent3">
              <a:hueOff val="3214361"/>
              <a:satOff val="-4823"/>
              <a:lumOff val="-784"/>
              <a:alphaOff val="0"/>
            </a:schemeClr>
          </a:fillRef>
          <a:effectRef idx="0">
            <a:schemeClr val="accent3">
              <a:hueOff val="3214361"/>
              <a:satOff val="-4823"/>
              <a:lumOff val="-784"/>
              <a:alphaOff val="0"/>
            </a:schemeClr>
          </a:effectRef>
          <a:fontRef idx="minor">
            <a:schemeClr val="lt1"/>
          </a:fontRef>
        </p:style>
        <p:txBody>
          <a:bodyPr/>
          <a:lstStyle/>
          <a:p>
            <a:pPr algn="ctr"/>
            <a:r>
              <a:rPr lang="fr-FR" sz="1300" b="1" dirty="0"/>
              <a:t>3. Juridiction</a:t>
            </a:r>
            <a:endParaRPr lang="en-GB" sz="1300" b="1" dirty="0"/>
          </a:p>
        </p:txBody>
      </p:sp>
    </p:spTree>
    <p:extLst>
      <p:ext uri="{BB962C8B-B14F-4D97-AF65-F5344CB8AC3E}">
        <p14:creationId xmlns:p14="http://schemas.microsoft.com/office/powerpoint/2010/main" val="1608718414"/>
      </p:ext>
    </p:extLst>
  </p:cSld>
  <p:clrMapOvr>
    <a:masterClrMapping/>
  </p:clrMapOvr>
</p:sld>
</file>

<file path=ppt/theme/theme1.xml><?xml version="1.0" encoding="utf-8"?>
<a:theme xmlns:a="http://schemas.openxmlformats.org/drawingml/2006/main" name="Thème Office">
  <a:themeElements>
    <a:clrScheme name="HRM Power">
      <a:dk1>
        <a:srgbClr val="FFFFFF"/>
      </a:dk1>
      <a:lt1>
        <a:srgbClr val="FFFFFF"/>
      </a:lt1>
      <a:dk2>
        <a:srgbClr val="FFFFFF"/>
      </a:dk2>
      <a:lt2>
        <a:srgbClr val="FFFFFF"/>
      </a:lt2>
      <a:accent1>
        <a:srgbClr val="4F81BD"/>
      </a:accent1>
      <a:accent2>
        <a:srgbClr val="C0504D"/>
      </a:accent2>
      <a:accent3>
        <a:srgbClr val="9BBB59"/>
      </a:accent3>
      <a:accent4>
        <a:srgbClr val="8064A2"/>
      </a:accent4>
      <a:accent5>
        <a:srgbClr val="4BACC6"/>
      </a:accent5>
      <a:accent6>
        <a:srgbClr val="F79646"/>
      </a:accent6>
      <a:hlink>
        <a:srgbClr val="3A4999"/>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RM Office" id="{E50644CC-2E07-4069-851C-191C1D27BE1F}" vid="{66108F28-7FE4-4843-899F-63679D2AB2B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 G ! 1 6 1 5 6 1 8 . 1 < / d o c u m e n t i d >  
     < s e n d e r i d > S A B I N E . A G E _ H R < / s e n d e r i d >  
     < s e n d e r e m a i l > S A B I N E . A G E @ H O Y N G R O K H . C O M < / s e n d e r e m a i l >  
     < l a s t m o d i f i e d > 2 0 2 4 - 0 6 - 0 5 T 1 0 : 5 2 : 2 5 . 0 0 0 0 0 0 0 + 0 2 : 0 0 < / l a s t m o d i f i e d >  
     < d a t a b a s e > G < / d a t a b a s e >  
 < / p r o p e r t i e s > 
</file>

<file path=customXml/itemProps1.xml><?xml version="1.0" encoding="utf-8"?>
<ds:datastoreItem xmlns:ds="http://schemas.openxmlformats.org/officeDocument/2006/customXml" ds:itemID="{52757FBC-9C45-41A5-871F-F344BC38E962}">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HRM Office</Template>
  <TotalTime>0</TotalTime>
  <Words>2408</Words>
  <Application>Microsoft Office PowerPoint</Application>
  <PresentationFormat>Benutzerdefiniert</PresentationFormat>
  <Paragraphs>142</Paragraphs>
  <Slides>19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Calibri</vt:lpstr>
      <vt:lpstr>Courier New</vt:lpstr>
      <vt:lpstr>Open Sans</vt:lpstr>
      <vt:lpstr>Wingdings</vt:lpstr>
      <vt:lpstr>Thème Office</vt:lpstr>
      <vt:lpstr>GRUR &amp; University of Luxembourg joint conference Intellectual Property and the European courts 5 June 2024 - Court of Justice of the European Union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 Agé</dc:creator>
  <cp:lastModifiedBy>Michael Baron von Lingen</cp:lastModifiedBy>
  <cp:revision>9</cp:revision>
  <dcterms:created xsi:type="dcterms:W3CDTF">2024-06-03T19:35:26Z</dcterms:created>
  <dcterms:modified xsi:type="dcterms:W3CDTF">2024-06-10T11:29:07Z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2020-05-19T00:00:00Z</vt:filetime>
  </property>
  <property fmtid="{D5CDD505-2E9C-101B-9397-08002B2CF9AE}" pid="3" name="Creator">
    <vt:lpwstr>Adobe InDesign 15.0 (Macintosh)</vt:lpwstr>
  </property>
  <property fmtid="{D5CDD505-2E9C-101B-9397-08002B2CF9AE}" pid="4" name="LastSaved">
    <vt:filetime>2020-05-19T00:00:00Z</vt:filetime>
  </property>
</Properties>
</file>